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4"/>
  </p:notesMasterIdLst>
  <p:sldIdLst>
    <p:sldId id="256" r:id="rId2"/>
    <p:sldId id="258" r:id="rId3"/>
    <p:sldId id="261" r:id="rId4"/>
    <p:sldId id="260" r:id="rId5"/>
    <p:sldId id="317" r:id="rId6"/>
    <p:sldId id="262" r:id="rId7"/>
    <p:sldId id="316" r:id="rId8"/>
    <p:sldId id="266" r:id="rId9"/>
    <p:sldId id="318" r:id="rId10"/>
    <p:sldId id="319" r:id="rId11"/>
    <p:sldId id="320" r:id="rId12"/>
    <p:sldId id="315" r:id="rId13"/>
    <p:sldId id="321" r:id="rId14"/>
    <p:sldId id="269" r:id="rId15"/>
    <p:sldId id="314" r:id="rId16"/>
    <p:sldId id="311" r:id="rId17"/>
    <p:sldId id="324" r:id="rId18"/>
    <p:sldId id="325" r:id="rId19"/>
    <p:sldId id="313" r:id="rId20"/>
    <p:sldId id="323" r:id="rId21"/>
    <p:sldId id="312" r:id="rId22"/>
    <p:sldId id="263" r:id="rId23"/>
  </p:sldIdLst>
  <p:sldSz cx="9144000" cy="5143500" type="screen16x9"/>
  <p:notesSz cx="6858000" cy="9144000"/>
  <p:embeddedFontLst>
    <p:embeddedFont>
      <p:font typeface="Calibri" panose="020F0502020204030204" pitchFamily="34" charset="0"/>
      <p:regular r:id="rId25"/>
      <p:bold r:id="rId26"/>
      <p:italic r:id="rId27"/>
      <p:boldItalic r:id="rId28"/>
    </p:embeddedFont>
    <p:embeddedFont>
      <p:font typeface="Poppins" panose="00000500000000000000" pitchFamily="2" charset="0"/>
      <p:regular r:id="rId29"/>
      <p:bold r:id="rId30"/>
      <p:italic r:id="rId31"/>
      <p:boldItalic r:id="rId32"/>
    </p:embeddedFont>
    <p:embeddedFont>
      <p:font typeface="Poppins ExtraBold" panose="00000900000000000000" pitchFamily="2" charset="0"/>
      <p:bold r:id="rId33"/>
      <p:boldItalic r:id="rId34"/>
    </p:embeddedFont>
    <p:embeddedFont>
      <p:font typeface="Poppins Light" panose="00000400000000000000" pitchFamily="2" charset="0"/>
      <p:regular r:id="rId35"/>
      <p:bold r:id="rId36"/>
      <p:italic r:id="rId37"/>
      <p:boldItalic r:id="rId38"/>
    </p:embeddedFont>
    <p:embeddedFont>
      <p:font typeface="Poppins SemiBold" panose="000007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5B61368-45E2-43DA-8C4B-476EEC8FF97E}">
  <a:tblStyle styleId="{65B61368-45E2-43DA-8C4B-476EEC8FF97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7.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0"/>
        <p:cNvGrpSpPr/>
        <p:nvPr/>
      </p:nvGrpSpPr>
      <p:grpSpPr>
        <a:xfrm>
          <a:off x="0" y="0"/>
          <a:ext cx="0" cy="0"/>
          <a:chOff x="0" y="0"/>
          <a:chExt cx="0" cy="0"/>
        </a:xfrm>
      </p:grpSpPr>
      <p:sp>
        <p:nvSpPr>
          <p:cNvPr id="7631" name="Google Shape;76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2" name="Google Shape;76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2"/>
        <p:cNvGrpSpPr/>
        <p:nvPr/>
      </p:nvGrpSpPr>
      <p:grpSpPr>
        <a:xfrm>
          <a:off x="0" y="0"/>
          <a:ext cx="0" cy="0"/>
          <a:chOff x="0" y="0"/>
          <a:chExt cx="0" cy="0"/>
        </a:xfrm>
      </p:grpSpPr>
      <p:sp>
        <p:nvSpPr>
          <p:cNvPr id="8773" name="Google Shape;8773;ga5475f15f3_2_5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4" name="Google Shape;8774;ga5475f15f3_2_5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8416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2"/>
        <p:cNvGrpSpPr/>
        <p:nvPr/>
      </p:nvGrpSpPr>
      <p:grpSpPr>
        <a:xfrm>
          <a:off x="0" y="0"/>
          <a:ext cx="0" cy="0"/>
          <a:chOff x="0" y="0"/>
          <a:chExt cx="0" cy="0"/>
        </a:xfrm>
      </p:grpSpPr>
      <p:sp>
        <p:nvSpPr>
          <p:cNvPr id="8773" name="Google Shape;8773;ga5475f15f3_2_5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4" name="Google Shape;8774;ga5475f15f3_2_5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62713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6"/>
        <p:cNvGrpSpPr/>
        <p:nvPr/>
      </p:nvGrpSpPr>
      <p:grpSpPr>
        <a:xfrm>
          <a:off x="0" y="0"/>
          <a:ext cx="0" cy="0"/>
          <a:chOff x="0" y="0"/>
          <a:chExt cx="0" cy="0"/>
        </a:xfrm>
      </p:grpSpPr>
      <p:sp>
        <p:nvSpPr>
          <p:cNvPr id="7937" name="Google Shape;7937;ga5475f15f3_2_4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8" name="Google Shape;7938;ga5475f15f3_2_4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5194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0"/>
        <p:cNvGrpSpPr/>
        <p:nvPr/>
      </p:nvGrpSpPr>
      <p:grpSpPr>
        <a:xfrm>
          <a:off x="0" y="0"/>
          <a:ext cx="0" cy="0"/>
          <a:chOff x="0" y="0"/>
          <a:chExt cx="0" cy="0"/>
        </a:xfrm>
      </p:grpSpPr>
      <p:sp>
        <p:nvSpPr>
          <p:cNvPr id="8811" name="Google Shape;8811;ga5475f15f3_2_6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2" name="Google Shape;8812;ga5475f15f3_2_6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62622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9"/>
        <p:cNvGrpSpPr/>
        <p:nvPr/>
      </p:nvGrpSpPr>
      <p:grpSpPr>
        <a:xfrm>
          <a:off x="0" y="0"/>
          <a:ext cx="0" cy="0"/>
          <a:chOff x="0" y="0"/>
          <a:chExt cx="0" cy="0"/>
        </a:xfrm>
      </p:grpSpPr>
      <p:sp>
        <p:nvSpPr>
          <p:cNvPr id="9680" name="Google Shape;9680;ga5475f15f3_2_86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1" name="Google Shape;9681;ga5475f15f3_2_8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6"/>
        <p:cNvGrpSpPr/>
        <p:nvPr/>
      </p:nvGrpSpPr>
      <p:grpSpPr>
        <a:xfrm>
          <a:off x="0" y="0"/>
          <a:ext cx="0" cy="0"/>
          <a:chOff x="0" y="0"/>
          <a:chExt cx="0" cy="0"/>
        </a:xfrm>
      </p:grpSpPr>
      <p:sp>
        <p:nvSpPr>
          <p:cNvPr id="7937" name="Google Shape;7937;ga5475f15f3_2_4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8" name="Google Shape;7938;ga5475f15f3_2_4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81826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a5475f15f3_2_4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a5475f15f3_2_4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98082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a5475f15f3_2_4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a5475f15f3_2_4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00426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a5475f15f3_2_4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a5475f15f3_2_4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09525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6"/>
        <p:cNvGrpSpPr/>
        <p:nvPr/>
      </p:nvGrpSpPr>
      <p:grpSpPr>
        <a:xfrm>
          <a:off x="0" y="0"/>
          <a:ext cx="0" cy="0"/>
          <a:chOff x="0" y="0"/>
          <a:chExt cx="0" cy="0"/>
        </a:xfrm>
      </p:grpSpPr>
      <p:sp>
        <p:nvSpPr>
          <p:cNvPr id="7937" name="Google Shape;7937;ga5475f15f3_2_4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8" name="Google Shape;7938;ga5475f15f3_2_4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0103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3"/>
        <p:cNvGrpSpPr/>
        <p:nvPr/>
      </p:nvGrpSpPr>
      <p:grpSpPr>
        <a:xfrm>
          <a:off x="0" y="0"/>
          <a:ext cx="0" cy="0"/>
          <a:chOff x="0" y="0"/>
          <a:chExt cx="0" cy="0"/>
        </a:xfrm>
      </p:grpSpPr>
      <p:sp>
        <p:nvSpPr>
          <p:cNvPr id="7644" name="Google Shape;7644;ga5475f15f3_2_39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5" name="Google Shape;7645;ga5475f15f3_2_39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a5475f15f3_2_4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a5475f15f3_2_4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2527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a5475f15f3_2_4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a5475f15f3_2_4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80035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3"/>
        <p:cNvGrpSpPr/>
        <p:nvPr/>
      </p:nvGrpSpPr>
      <p:grpSpPr>
        <a:xfrm>
          <a:off x="0" y="0"/>
          <a:ext cx="0" cy="0"/>
          <a:chOff x="0" y="0"/>
          <a:chExt cx="0" cy="0"/>
        </a:xfrm>
      </p:grpSpPr>
      <p:sp>
        <p:nvSpPr>
          <p:cNvPr id="8304" name="Google Shape;8304;ga5475f15f3_2_4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5" name="Google Shape;8305;ga5475f15f3_2_4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6"/>
        <p:cNvGrpSpPr/>
        <p:nvPr/>
      </p:nvGrpSpPr>
      <p:grpSpPr>
        <a:xfrm>
          <a:off x="0" y="0"/>
          <a:ext cx="0" cy="0"/>
          <a:chOff x="0" y="0"/>
          <a:chExt cx="0" cy="0"/>
        </a:xfrm>
      </p:grpSpPr>
      <p:sp>
        <p:nvSpPr>
          <p:cNvPr id="7937" name="Google Shape;7937;ga5475f15f3_2_4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8" name="Google Shape;7938;ga5475f15f3_2_4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0"/>
        <p:cNvGrpSpPr/>
        <p:nvPr/>
      </p:nvGrpSpPr>
      <p:grpSpPr>
        <a:xfrm>
          <a:off x="0" y="0"/>
          <a:ext cx="0" cy="0"/>
          <a:chOff x="0" y="0"/>
          <a:chExt cx="0" cy="0"/>
        </a:xfrm>
      </p:grpSpPr>
      <p:sp>
        <p:nvSpPr>
          <p:cNvPr id="7721" name="Google Shape;7721;ga5475f15f3_2_40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2" name="Google Shape;7722;ga5475f15f3_2_40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6"/>
        <p:cNvGrpSpPr/>
        <p:nvPr/>
      </p:nvGrpSpPr>
      <p:grpSpPr>
        <a:xfrm>
          <a:off x="0" y="0"/>
          <a:ext cx="0" cy="0"/>
          <a:chOff x="0" y="0"/>
          <a:chExt cx="0" cy="0"/>
        </a:xfrm>
      </p:grpSpPr>
      <p:sp>
        <p:nvSpPr>
          <p:cNvPr id="7937" name="Google Shape;7937;ga5475f15f3_2_4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8" name="Google Shape;7938;ga5475f15f3_2_4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73947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a5475f15f3_2_4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a5475f15f3_2_4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6"/>
        <p:cNvGrpSpPr/>
        <p:nvPr/>
      </p:nvGrpSpPr>
      <p:grpSpPr>
        <a:xfrm>
          <a:off x="0" y="0"/>
          <a:ext cx="0" cy="0"/>
          <a:chOff x="0" y="0"/>
          <a:chExt cx="0" cy="0"/>
        </a:xfrm>
      </p:grpSpPr>
      <p:sp>
        <p:nvSpPr>
          <p:cNvPr id="7937" name="Google Shape;7937;ga5475f15f3_2_4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8" name="Google Shape;7938;ga5475f15f3_2_4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45924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2"/>
        <p:cNvGrpSpPr/>
        <p:nvPr/>
      </p:nvGrpSpPr>
      <p:grpSpPr>
        <a:xfrm>
          <a:off x="0" y="0"/>
          <a:ext cx="0" cy="0"/>
          <a:chOff x="0" y="0"/>
          <a:chExt cx="0" cy="0"/>
        </a:xfrm>
      </p:grpSpPr>
      <p:sp>
        <p:nvSpPr>
          <p:cNvPr id="8773" name="Google Shape;8773;ga5475f15f3_2_5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4" name="Google Shape;8774;ga5475f15f3_2_5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2"/>
        <p:cNvGrpSpPr/>
        <p:nvPr/>
      </p:nvGrpSpPr>
      <p:grpSpPr>
        <a:xfrm>
          <a:off x="0" y="0"/>
          <a:ext cx="0" cy="0"/>
          <a:chOff x="0" y="0"/>
          <a:chExt cx="0" cy="0"/>
        </a:xfrm>
      </p:grpSpPr>
      <p:sp>
        <p:nvSpPr>
          <p:cNvPr id="8773" name="Google Shape;8773;ga5475f15f3_2_5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4" name="Google Shape;8774;ga5475f15f3_2_5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7329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a:off x="6531844" y="-140930"/>
            <a:ext cx="1685899" cy="982051"/>
          </a:xfrm>
          <a:custGeom>
            <a:avLst/>
            <a:gdLst/>
            <a:ahLst/>
            <a:cxnLst/>
            <a:rect l="l" t="t" r="r" b="b"/>
            <a:pathLst>
              <a:path w="40306" h="23480" extrusionOk="0">
                <a:moveTo>
                  <a:pt x="39942" y="0"/>
                </a:moveTo>
                <a:lnTo>
                  <a:pt x="26630" y="23061"/>
                </a:lnTo>
                <a:lnTo>
                  <a:pt x="1" y="23061"/>
                </a:lnTo>
                <a:lnTo>
                  <a:pt x="210" y="23479"/>
                </a:lnTo>
                <a:lnTo>
                  <a:pt x="26871" y="23479"/>
                </a:lnTo>
                <a:lnTo>
                  <a:pt x="40306" y="209"/>
                </a:lnTo>
                <a:lnTo>
                  <a:pt x="39942"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027125" y="-1061650"/>
            <a:ext cx="2075899" cy="1797680"/>
          </a:xfrm>
          <a:custGeom>
            <a:avLst/>
            <a:gdLst/>
            <a:ahLst/>
            <a:cxnLst/>
            <a:rect l="l" t="t" r="r" b="b"/>
            <a:pathLst>
              <a:path w="49630" h="42981" extrusionOk="0">
                <a:moveTo>
                  <a:pt x="12407" y="0"/>
                </a:moveTo>
                <a:lnTo>
                  <a:pt x="0" y="21490"/>
                </a:lnTo>
                <a:lnTo>
                  <a:pt x="12407" y="42980"/>
                </a:lnTo>
                <a:lnTo>
                  <a:pt x="37222" y="42980"/>
                </a:lnTo>
                <a:lnTo>
                  <a:pt x="49629" y="21490"/>
                </a:lnTo>
                <a:lnTo>
                  <a:pt x="372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5954876" y="961438"/>
            <a:ext cx="2002360" cy="28725"/>
            <a:chOff x="6505625" y="2212725"/>
            <a:chExt cx="876575" cy="12575"/>
          </a:xfrm>
        </p:grpSpPr>
        <p:sp>
          <p:nvSpPr>
            <p:cNvPr id="12" name="Google Shape;12;p2"/>
            <p:cNvSpPr/>
            <p:nvPr/>
          </p:nvSpPr>
          <p:spPr>
            <a:xfrm>
              <a:off x="71324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054100" y="2212725"/>
              <a:ext cx="14700" cy="12575"/>
            </a:xfrm>
            <a:custGeom>
              <a:avLst/>
              <a:gdLst/>
              <a:ahLst/>
              <a:cxnLst/>
              <a:rect l="l" t="t" r="r" b="b"/>
              <a:pathLst>
                <a:path w="588" h="503" extrusionOk="0">
                  <a:moveTo>
                    <a:pt x="253" y="0"/>
                  </a:moveTo>
                  <a:cubicBezTo>
                    <a:pt x="124" y="0"/>
                    <a:pt x="0" y="100"/>
                    <a:pt x="0" y="251"/>
                  </a:cubicBezTo>
                  <a:cubicBezTo>
                    <a:pt x="0" y="389"/>
                    <a:pt x="113" y="503"/>
                    <a:pt x="252" y="503"/>
                  </a:cubicBezTo>
                  <a:cubicBezTo>
                    <a:pt x="475" y="501"/>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757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97400" y="2212725"/>
              <a:ext cx="14675" cy="12575"/>
            </a:xfrm>
            <a:custGeom>
              <a:avLst/>
              <a:gdLst/>
              <a:ahLst/>
              <a:cxnLst/>
              <a:rect l="l" t="t" r="r" b="b"/>
              <a:pathLst>
                <a:path w="587" h="503" extrusionOk="0">
                  <a:moveTo>
                    <a:pt x="253" y="0"/>
                  </a:moveTo>
                  <a:cubicBezTo>
                    <a:pt x="124" y="0"/>
                    <a:pt x="0" y="100"/>
                    <a:pt x="0" y="251"/>
                  </a:cubicBezTo>
                  <a:cubicBezTo>
                    <a:pt x="0" y="389"/>
                    <a:pt x="113" y="503"/>
                    <a:pt x="252" y="503"/>
                  </a:cubicBezTo>
                  <a:cubicBezTo>
                    <a:pt x="475" y="503"/>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36755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7"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289175" y="2212725"/>
              <a:ext cx="14675" cy="12575"/>
            </a:xfrm>
            <a:custGeom>
              <a:avLst/>
              <a:gdLst/>
              <a:ahLst/>
              <a:cxnLst/>
              <a:rect l="l" t="t" r="r" b="b"/>
              <a:pathLst>
                <a:path w="587" h="503" extrusionOk="0">
                  <a:moveTo>
                    <a:pt x="254" y="0"/>
                  </a:moveTo>
                  <a:cubicBezTo>
                    <a:pt x="125" y="0"/>
                    <a:pt x="2" y="100"/>
                    <a:pt x="2" y="251"/>
                  </a:cubicBezTo>
                  <a:cubicBezTo>
                    <a:pt x="0" y="389"/>
                    <a:pt x="114" y="503"/>
                    <a:pt x="252" y="503"/>
                  </a:cubicBezTo>
                  <a:cubicBezTo>
                    <a:pt x="475" y="503"/>
                    <a:pt x="587" y="232"/>
                    <a:pt x="429" y="74"/>
                  </a:cubicBezTo>
                  <a:cubicBezTo>
                    <a:pt x="378"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210800" y="2212725"/>
              <a:ext cx="14700" cy="12575"/>
            </a:xfrm>
            <a:custGeom>
              <a:avLst/>
              <a:gdLst/>
              <a:ahLst/>
              <a:cxnLst/>
              <a:rect l="l" t="t" r="r" b="b"/>
              <a:pathLst>
                <a:path w="588" h="503" extrusionOk="0">
                  <a:moveTo>
                    <a:pt x="255" y="0"/>
                  </a:moveTo>
                  <a:cubicBezTo>
                    <a:pt x="126" y="0"/>
                    <a:pt x="2" y="100"/>
                    <a:pt x="2" y="251"/>
                  </a:cubicBezTo>
                  <a:cubicBezTo>
                    <a:pt x="0" y="389"/>
                    <a:pt x="113" y="503"/>
                    <a:pt x="252" y="503"/>
                  </a:cubicBezTo>
                  <a:cubicBezTo>
                    <a:pt x="475" y="501"/>
                    <a:pt x="587" y="232"/>
                    <a:pt x="429" y="74"/>
                  </a:cubicBezTo>
                  <a:cubicBezTo>
                    <a:pt x="379" y="23"/>
                    <a:pt x="316" y="0"/>
                    <a:pt x="25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19025" y="2212725"/>
              <a:ext cx="14700" cy="12575"/>
            </a:xfrm>
            <a:custGeom>
              <a:avLst/>
              <a:gdLst/>
              <a:ahLst/>
              <a:cxnLst/>
              <a:rect l="l" t="t" r="r" b="b"/>
              <a:pathLst>
                <a:path w="588" h="503" extrusionOk="0">
                  <a:moveTo>
                    <a:pt x="254" y="0"/>
                  </a:moveTo>
                  <a:cubicBezTo>
                    <a:pt x="125" y="0"/>
                    <a:pt x="1" y="100"/>
                    <a:pt x="1" y="251"/>
                  </a:cubicBezTo>
                  <a:cubicBezTo>
                    <a:pt x="1" y="389"/>
                    <a:pt x="113" y="503"/>
                    <a:pt x="252" y="503"/>
                  </a:cubicBezTo>
                  <a:cubicBezTo>
                    <a:pt x="475" y="503"/>
                    <a:pt x="587" y="232"/>
                    <a:pt x="430" y="74"/>
                  </a:cubicBezTo>
                  <a:cubicBezTo>
                    <a:pt x="379"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40700" y="2212725"/>
              <a:ext cx="14650" cy="12575"/>
            </a:xfrm>
            <a:custGeom>
              <a:avLst/>
              <a:gdLst/>
              <a:ahLst/>
              <a:cxnLst/>
              <a:rect l="l" t="t" r="r" b="b"/>
              <a:pathLst>
                <a:path w="586" h="503" extrusionOk="0">
                  <a:moveTo>
                    <a:pt x="253" y="0"/>
                  </a:moveTo>
                  <a:cubicBezTo>
                    <a:pt x="124" y="0"/>
                    <a:pt x="0" y="100"/>
                    <a:pt x="0" y="251"/>
                  </a:cubicBezTo>
                  <a:cubicBezTo>
                    <a:pt x="0" y="389"/>
                    <a:pt x="113"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6623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1"/>
                    <a:pt x="587" y="232"/>
                    <a:pt x="430"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58400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5056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3"/>
                    <a:pt x="587" y="232"/>
                    <a:pt x="429"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a:off x="8240751" y="532575"/>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278216" y="969619"/>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528581" y="1695921"/>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134532" y="135012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2"/>
          <p:cNvGrpSpPr/>
          <p:nvPr/>
        </p:nvGrpSpPr>
        <p:grpSpPr>
          <a:xfrm>
            <a:off x="7488698" y="1836772"/>
            <a:ext cx="274836" cy="1611920"/>
            <a:chOff x="4769975" y="2151700"/>
            <a:chExt cx="149100" cy="874475"/>
          </a:xfrm>
        </p:grpSpPr>
        <p:sp>
          <p:nvSpPr>
            <p:cNvPr id="29" name="Google Shape;29;p2"/>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2"/>
          <p:cNvSpPr/>
          <p:nvPr/>
        </p:nvSpPr>
        <p:spPr>
          <a:xfrm>
            <a:off x="7873200" y="243452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8272456" y="2400472"/>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176927" y="2738255"/>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2"/>
          <p:cNvGrpSpPr/>
          <p:nvPr/>
        </p:nvGrpSpPr>
        <p:grpSpPr>
          <a:xfrm>
            <a:off x="8252330" y="2815089"/>
            <a:ext cx="1299260" cy="1296418"/>
            <a:chOff x="6378300" y="2596400"/>
            <a:chExt cx="754375" cy="752725"/>
          </a:xfrm>
        </p:grpSpPr>
        <p:sp>
          <p:nvSpPr>
            <p:cNvPr id="66" name="Google Shape;66;p2"/>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2"/>
          <p:cNvGrpSpPr/>
          <p:nvPr/>
        </p:nvGrpSpPr>
        <p:grpSpPr>
          <a:xfrm>
            <a:off x="6513030" y="4379548"/>
            <a:ext cx="1136960" cy="1115243"/>
            <a:chOff x="5930025" y="3771375"/>
            <a:chExt cx="668800" cy="656025"/>
          </a:xfrm>
        </p:grpSpPr>
        <p:sp>
          <p:nvSpPr>
            <p:cNvPr id="249" name="Google Shape;249;p2"/>
            <p:cNvSpPr/>
            <p:nvPr/>
          </p:nvSpPr>
          <p:spPr>
            <a:xfrm>
              <a:off x="6046675" y="43317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6067350" y="4331700"/>
              <a:ext cx="18250" cy="15650"/>
            </a:xfrm>
            <a:custGeom>
              <a:avLst/>
              <a:gdLst/>
              <a:ahLst/>
              <a:cxnLst/>
              <a:rect l="l" t="t" r="r" b="b"/>
              <a:pathLst>
                <a:path w="730" h="626" extrusionOk="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60933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61166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613997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160650" y="4331700"/>
              <a:ext cx="18300" cy="15650"/>
            </a:xfrm>
            <a:custGeom>
              <a:avLst/>
              <a:gdLst/>
              <a:ahLst/>
              <a:cxnLst/>
              <a:rect l="l" t="t" r="r" b="b"/>
              <a:pathLst>
                <a:path w="732" h="626" extrusionOk="0">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61866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620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233275" y="43317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62566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27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630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323950" y="4331700"/>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634990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37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639660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64199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644325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646655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6023325"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046675" y="431170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6067350" y="431170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60933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61166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13997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160650" y="431170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61866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6067350" y="435172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60933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61166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613997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6160650" y="435172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61866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620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6233275" y="4351725"/>
              <a:ext cx="15625" cy="15625"/>
            </a:xfrm>
            <a:custGeom>
              <a:avLst/>
              <a:gdLst/>
              <a:ahLst/>
              <a:cxnLst/>
              <a:rect l="l" t="t" r="r" b="b"/>
              <a:pathLst>
                <a:path w="625" h="625" extrusionOk="0">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62566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627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630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6323950" y="435172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6349900" y="4351725"/>
              <a:ext cx="15650" cy="15625"/>
            </a:xfrm>
            <a:custGeom>
              <a:avLst/>
              <a:gdLst/>
              <a:ahLst/>
              <a:cxnLst/>
              <a:rect l="l" t="t" r="r" b="b"/>
              <a:pathLst>
                <a:path w="626" h="625" extrusionOk="0">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637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639660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64199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644325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620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6233275" y="431170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62566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627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630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6323950" y="431170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634990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637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639660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64199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644325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646655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6487275" y="431170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5999975" y="42916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6023325"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6046675" y="42916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6067350" y="429167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60933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61166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613997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6160650" y="4291675"/>
              <a:ext cx="18300" cy="15675"/>
            </a:xfrm>
            <a:custGeom>
              <a:avLst/>
              <a:gdLst/>
              <a:ahLst/>
              <a:cxnLst/>
              <a:rect l="l" t="t" r="r" b="b"/>
              <a:pathLst>
                <a:path w="732" h="627"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61866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620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6233275" y="42916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62566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627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630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6323950" y="429167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634990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637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639660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64199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644325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646655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6487275" y="429167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6513250"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5999975" y="4271675"/>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6023325"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6046675" y="4271675"/>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6067350" y="427167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60933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61166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613997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6160650" y="427167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61866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620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6233275" y="4271675"/>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62566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627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630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6323950" y="4271675"/>
              <a:ext cx="18300" cy="15625"/>
            </a:xfrm>
            <a:custGeom>
              <a:avLst/>
              <a:gdLst/>
              <a:ahLst/>
              <a:cxnLst/>
              <a:rect l="l" t="t" r="r" b="b"/>
              <a:pathLst>
                <a:path w="732" h="625" extrusionOk="0">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634990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637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639660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64199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644325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646655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6487275" y="427167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6513250"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597667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5999975" y="4251675"/>
              <a:ext cx="15650" cy="15625"/>
            </a:xfrm>
            <a:custGeom>
              <a:avLst/>
              <a:gdLst/>
              <a:ahLst/>
              <a:cxnLst/>
              <a:rect l="l" t="t" r="r" b="b"/>
              <a:pathLst>
                <a:path w="626" h="625" extrusionOk="0">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602332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6046675" y="4251675"/>
              <a:ext cx="15625" cy="15625"/>
            </a:xfrm>
            <a:custGeom>
              <a:avLst/>
              <a:gdLst/>
              <a:ahLst/>
              <a:cxnLst/>
              <a:rect l="l" t="t" r="r" b="b"/>
              <a:pathLst>
                <a:path w="625" h="625" extrusionOk="0">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6067350" y="425167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60933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61166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613997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6160650" y="425167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61866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620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6233275" y="4251675"/>
              <a:ext cx="15625" cy="15625"/>
            </a:xfrm>
            <a:custGeom>
              <a:avLst/>
              <a:gdLst/>
              <a:ahLst/>
              <a:cxnLst/>
              <a:rect l="l" t="t" r="r" b="b"/>
              <a:pathLst>
                <a:path w="625" h="625" extrusionOk="0">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62566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627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630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6323950" y="4251675"/>
              <a:ext cx="18300" cy="15625"/>
            </a:xfrm>
            <a:custGeom>
              <a:avLst/>
              <a:gdLst/>
              <a:ahLst/>
              <a:cxnLst/>
              <a:rect l="l" t="t" r="r" b="b"/>
              <a:pathLst>
                <a:path w="732" h="625" extrusionOk="0">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634990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637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639660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64199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64432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646655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6487275" y="425167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6513250"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597667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5999975" y="423165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602332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6046675" y="423165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6067350" y="4231650"/>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60933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61166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613997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160650" y="4231650"/>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61866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620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6233275" y="423165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62566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627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630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6323950" y="42316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634990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637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639660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64199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64432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646655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6487275" y="4231650"/>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6513250"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5953325" y="4211650"/>
              <a:ext cx="15650" cy="15600"/>
            </a:xfrm>
            <a:custGeom>
              <a:avLst/>
              <a:gdLst/>
              <a:ahLst/>
              <a:cxnLst/>
              <a:rect l="l" t="t" r="r" b="b"/>
              <a:pathLst>
                <a:path w="626" h="624" extrusionOk="0">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597667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5999975" y="4211650"/>
              <a:ext cx="15650" cy="15600"/>
            </a:xfrm>
            <a:custGeom>
              <a:avLst/>
              <a:gdLst/>
              <a:ahLst/>
              <a:cxnLst/>
              <a:rect l="l" t="t" r="r" b="b"/>
              <a:pathLst>
                <a:path w="626" h="624" extrusionOk="0">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602332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6046675" y="4211650"/>
              <a:ext cx="15625" cy="15600"/>
            </a:xfrm>
            <a:custGeom>
              <a:avLst/>
              <a:gdLst/>
              <a:ahLst/>
              <a:cxnLst/>
              <a:rect l="l" t="t" r="r" b="b"/>
              <a:pathLst>
                <a:path w="625" h="624" extrusionOk="0">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6067350" y="4211650"/>
              <a:ext cx="18250" cy="15625"/>
            </a:xfrm>
            <a:custGeom>
              <a:avLst/>
              <a:gdLst/>
              <a:ahLst/>
              <a:cxnLst/>
              <a:rect l="l" t="t" r="r" b="b"/>
              <a:pathLst>
                <a:path w="730" h="625" extrusionOk="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60933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61166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613997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6160650" y="4211650"/>
              <a:ext cx="18300" cy="15625"/>
            </a:xfrm>
            <a:custGeom>
              <a:avLst/>
              <a:gdLst/>
              <a:ahLst/>
              <a:cxnLst/>
              <a:rect l="l" t="t" r="r" b="b"/>
              <a:pathLst>
                <a:path w="732" h="625" extrusionOk="0">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61866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620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6233275" y="4211650"/>
              <a:ext cx="15625" cy="15600"/>
            </a:xfrm>
            <a:custGeom>
              <a:avLst/>
              <a:gdLst/>
              <a:ahLst/>
              <a:cxnLst/>
              <a:rect l="l" t="t" r="r" b="b"/>
              <a:pathLst>
                <a:path w="625" h="624" extrusionOk="0">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62566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627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630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6323950" y="421165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634990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637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639660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64199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64432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646655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6487275" y="4211650"/>
              <a:ext cx="18250" cy="15625"/>
            </a:xfrm>
            <a:custGeom>
              <a:avLst/>
              <a:gdLst/>
              <a:ahLst/>
              <a:cxnLst/>
              <a:rect l="l" t="t" r="r" b="b"/>
              <a:pathLst>
                <a:path w="730" h="625" extrusionOk="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651325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5953325" y="4191600"/>
              <a:ext cx="15650" cy="15650"/>
            </a:xfrm>
            <a:custGeom>
              <a:avLst/>
              <a:gdLst/>
              <a:ahLst/>
              <a:cxnLst/>
              <a:rect l="l" t="t" r="r" b="b"/>
              <a:pathLst>
                <a:path w="626" h="626" extrusionOk="0">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597667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5999975" y="419160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602332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6046675" y="419160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6067350" y="4191600"/>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60933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61166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613997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6160650" y="4191600"/>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61866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620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6233275" y="419160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62566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627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630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6323950" y="4191600"/>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634990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637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639660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64199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64432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646655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6487275" y="4191600"/>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651325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5953325" y="4171600"/>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597667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5999975" y="4171600"/>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602332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6046675" y="4171600"/>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6067350" y="417160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60933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61166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613997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6160650" y="417160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61866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620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6233275" y="41716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62566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627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630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6323950" y="417160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634990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637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639660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64199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64432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646655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6487275" y="417160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651325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5953325" y="415157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597667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59300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5999975" y="41515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60233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6046675" y="41515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6067350"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60933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61166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613997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6160650" y="415157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61866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620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6233275" y="41515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62566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627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630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6323950" y="415157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634990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637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639660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64199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64432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646655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6487275" y="415157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651325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59300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5953325" y="4131575"/>
              <a:ext cx="15650" cy="15625"/>
            </a:xfrm>
            <a:custGeom>
              <a:avLst/>
              <a:gdLst/>
              <a:ahLst/>
              <a:cxnLst/>
              <a:rect l="l" t="t" r="r" b="b"/>
              <a:pathLst>
                <a:path w="626" h="625" extrusionOk="0">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597667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5999975" y="4131575"/>
              <a:ext cx="15650" cy="15625"/>
            </a:xfrm>
            <a:custGeom>
              <a:avLst/>
              <a:gdLst/>
              <a:ahLst/>
              <a:cxnLst/>
              <a:rect l="l" t="t" r="r" b="b"/>
              <a:pathLst>
                <a:path w="626" h="625" extrusionOk="0">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60233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6046675" y="4131575"/>
              <a:ext cx="15625" cy="15625"/>
            </a:xfrm>
            <a:custGeom>
              <a:avLst/>
              <a:gdLst/>
              <a:ahLst/>
              <a:cxnLst/>
              <a:rect l="l" t="t" r="r" b="b"/>
              <a:pathLst>
                <a:path w="625" h="625" extrusionOk="0">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6067350"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60933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61166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613997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6160650" y="4131575"/>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61866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620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6233275" y="4131575"/>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62566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627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630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6323950" y="413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634990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637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639660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64199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64432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646655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6487275" y="413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651325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59300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5953325" y="4111575"/>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597667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5999975" y="4111575"/>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60233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6046675" y="411157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6067350"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60933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61166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613997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6160650" y="4111575"/>
              <a:ext cx="18300" cy="15650"/>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61866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620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6233275" y="411157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62566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627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630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6323950" y="411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634990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637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639660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64199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64432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646655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6487275" y="411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651325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59300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5953325" y="4091550"/>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597667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5999975" y="4091550"/>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60233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6046675" y="409155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6067350"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60933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61166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613997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6160650" y="4091550"/>
              <a:ext cx="18300" cy="15650"/>
            </a:xfrm>
            <a:custGeom>
              <a:avLst/>
              <a:gdLst/>
              <a:ahLst/>
              <a:cxnLst/>
              <a:rect l="l" t="t" r="r" b="b"/>
              <a:pathLst>
                <a:path w="732" h="626"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61866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620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6233275" y="409155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62566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627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630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6323950" y="4091550"/>
              <a:ext cx="18300" cy="15650"/>
            </a:xfrm>
            <a:custGeom>
              <a:avLst/>
              <a:gdLst/>
              <a:ahLst/>
              <a:cxnLst/>
              <a:rect l="l" t="t" r="r" b="b"/>
              <a:pathLst>
                <a:path w="732" h="626"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634990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637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639660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64199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64432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646655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6487275" y="4091550"/>
              <a:ext cx="18250" cy="15650"/>
            </a:xfrm>
            <a:custGeom>
              <a:avLst/>
              <a:gdLst/>
              <a:ahLst/>
              <a:cxnLst/>
              <a:rect l="l" t="t" r="r" b="b"/>
              <a:pathLst>
                <a:path w="730" h="626"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651325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59300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5953325" y="4071550"/>
              <a:ext cx="15650" cy="15625"/>
            </a:xfrm>
            <a:custGeom>
              <a:avLst/>
              <a:gdLst/>
              <a:ahLst/>
              <a:cxnLst/>
              <a:rect l="l" t="t" r="r" b="b"/>
              <a:pathLst>
                <a:path w="626" h="625" extrusionOk="0">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597667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5999975" y="4071550"/>
              <a:ext cx="15650" cy="15625"/>
            </a:xfrm>
            <a:custGeom>
              <a:avLst/>
              <a:gdLst/>
              <a:ahLst/>
              <a:cxnLst/>
              <a:rect l="l" t="t" r="r" b="b"/>
              <a:pathLst>
                <a:path w="626" h="625" extrusionOk="0">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60233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6046675" y="407155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6067350" y="407155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60933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61166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613997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6160650" y="407155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61866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620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6233275" y="407155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62566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627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630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6323950" y="407155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634990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637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639660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64199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64432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646655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6487275" y="407155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651325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59300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5953325" y="4051525"/>
              <a:ext cx="15650" cy="15650"/>
            </a:xfrm>
            <a:custGeom>
              <a:avLst/>
              <a:gdLst/>
              <a:ahLst/>
              <a:cxnLst/>
              <a:rect l="l" t="t" r="r" b="b"/>
              <a:pathLst>
                <a:path w="626" h="626" extrusionOk="0">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597667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5999975" y="4051525"/>
              <a:ext cx="15650" cy="15650"/>
            </a:xfrm>
            <a:custGeom>
              <a:avLst/>
              <a:gdLst/>
              <a:ahLst/>
              <a:cxnLst/>
              <a:rect l="l" t="t" r="r" b="b"/>
              <a:pathLst>
                <a:path w="626" h="626" extrusionOk="0">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60233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6046675" y="4051525"/>
              <a:ext cx="15625" cy="15650"/>
            </a:xfrm>
            <a:custGeom>
              <a:avLst/>
              <a:gdLst/>
              <a:ahLst/>
              <a:cxnLst/>
              <a:rect l="l" t="t" r="r" b="b"/>
              <a:pathLst>
                <a:path w="625" h="626" extrusionOk="0">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6067350" y="4051525"/>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60933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61166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613997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6160650" y="4051525"/>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61866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620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6233275" y="4051525"/>
              <a:ext cx="15625" cy="15650"/>
            </a:xfrm>
            <a:custGeom>
              <a:avLst/>
              <a:gdLst/>
              <a:ahLst/>
              <a:cxnLst/>
              <a:rect l="l" t="t" r="r" b="b"/>
              <a:pathLst>
                <a:path w="625" h="626" extrusionOk="0">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62566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627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630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6323950" y="4051525"/>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634990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637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639660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64199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64432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646655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6487275" y="4051525"/>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651325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5953325" y="403152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597667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59300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5999975" y="40315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60233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6046675" y="40315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6067350"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60933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61166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613997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6160650" y="403152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61866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620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6233275" y="40315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62566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627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630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6323950" y="4031525"/>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634990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637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639660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64199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64432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646655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6487275" y="403152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651325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5953325" y="4011525"/>
              <a:ext cx="15650" cy="15625"/>
            </a:xfrm>
            <a:custGeom>
              <a:avLst/>
              <a:gdLst/>
              <a:ahLst/>
              <a:cxnLst/>
              <a:rect l="l" t="t" r="r" b="b"/>
              <a:pathLst>
                <a:path w="626" h="625" extrusionOk="0">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597667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5999975" y="4011525"/>
              <a:ext cx="15650" cy="15625"/>
            </a:xfrm>
            <a:custGeom>
              <a:avLst/>
              <a:gdLst/>
              <a:ahLst/>
              <a:cxnLst/>
              <a:rect l="l" t="t" r="r" b="b"/>
              <a:pathLst>
                <a:path w="626" h="625" extrusionOk="0">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602332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6046675" y="4011525"/>
              <a:ext cx="15625" cy="15625"/>
            </a:xfrm>
            <a:custGeom>
              <a:avLst/>
              <a:gdLst/>
              <a:ahLst/>
              <a:cxnLst/>
              <a:rect l="l" t="t" r="r" b="b"/>
              <a:pathLst>
                <a:path w="625" h="625" extrusionOk="0">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6067350" y="401152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60933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61166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613997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6160650" y="401152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61866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620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6233275" y="4011525"/>
              <a:ext cx="15625" cy="15625"/>
            </a:xfrm>
            <a:custGeom>
              <a:avLst/>
              <a:gdLst/>
              <a:ahLst/>
              <a:cxnLst/>
              <a:rect l="l" t="t" r="r" b="b"/>
              <a:pathLst>
                <a:path w="625" h="625" extrusionOk="0">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62566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627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630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6323950" y="401152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634990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637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639660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64199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64432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646655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6487275" y="401152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651325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5953325" y="399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597667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5999975" y="399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602332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6046675" y="399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6067350" y="3991500"/>
              <a:ext cx="18250" cy="15650"/>
            </a:xfrm>
            <a:custGeom>
              <a:avLst/>
              <a:gdLst/>
              <a:ahLst/>
              <a:cxnLst/>
              <a:rect l="l" t="t" r="r" b="b"/>
              <a:pathLst>
                <a:path w="730" h="626" extrusionOk="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60933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61166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613997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6160650" y="3991500"/>
              <a:ext cx="18300" cy="15650"/>
            </a:xfrm>
            <a:custGeom>
              <a:avLst/>
              <a:gdLst/>
              <a:ahLst/>
              <a:cxnLst/>
              <a:rect l="l" t="t" r="r" b="b"/>
              <a:pathLst>
                <a:path w="732" h="626" extrusionOk="0">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61866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620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6233275" y="399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62566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627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630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6323950" y="3991500"/>
              <a:ext cx="18300" cy="15650"/>
            </a:xfrm>
            <a:custGeom>
              <a:avLst/>
              <a:gdLst/>
              <a:ahLst/>
              <a:cxnLst/>
              <a:rect l="l" t="t" r="r" b="b"/>
              <a:pathLst>
                <a:path w="732" h="626" extrusionOk="0">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634990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637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639660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64199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64432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646655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6487275" y="3991500"/>
              <a:ext cx="18250" cy="15650"/>
            </a:xfrm>
            <a:custGeom>
              <a:avLst/>
              <a:gdLst/>
              <a:ahLst/>
              <a:cxnLst/>
              <a:rect l="l" t="t" r="r" b="b"/>
              <a:pathLst>
                <a:path w="730" h="626" extrusionOk="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651325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5953325" y="397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597667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5999975" y="397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602332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6046675" y="397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6067350" y="397147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60933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61166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613997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6160650" y="397147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61866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620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6233275" y="397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62566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627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630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6323950" y="397147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634990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637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639660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64199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64432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646655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6487275" y="3971475"/>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651325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597667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5999975" y="395145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602332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6046675" y="395145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6067350" y="3951500"/>
              <a:ext cx="18250" cy="15625"/>
            </a:xfrm>
            <a:custGeom>
              <a:avLst/>
              <a:gdLst/>
              <a:ahLst/>
              <a:cxnLst/>
              <a:rect l="l" t="t" r="r" b="b"/>
              <a:pathLst>
                <a:path w="730" h="625" extrusionOk="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60933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61166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613997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6160650" y="3951500"/>
              <a:ext cx="18300" cy="15625"/>
            </a:xfrm>
            <a:custGeom>
              <a:avLst/>
              <a:gdLst/>
              <a:ahLst/>
              <a:cxnLst/>
              <a:rect l="l" t="t" r="r" b="b"/>
              <a:pathLst>
                <a:path w="732" h="625" extrusionOk="0">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61866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620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6233275" y="395145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62566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627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630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6323950" y="395150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634990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637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639660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64199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64432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646655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6487275" y="3951500"/>
              <a:ext cx="18250" cy="15625"/>
            </a:xfrm>
            <a:custGeom>
              <a:avLst/>
              <a:gdLst/>
              <a:ahLst/>
              <a:cxnLst/>
              <a:rect l="l" t="t" r="r" b="b"/>
              <a:pathLst>
                <a:path w="730" h="625" extrusionOk="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6513250"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597667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5999975" y="3931450"/>
              <a:ext cx="15650" cy="15625"/>
            </a:xfrm>
            <a:custGeom>
              <a:avLst/>
              <a:gdLst/>
              <a:ahLst/>
              <a:cxnLst/>
              <a:rect l="l" t="t" r="r" b="b"/>
              <a:pathLst>
                <a:path w="626" h="625" extrusionOk="0">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602332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6046675" y="3931450"/>
              <a:ext cx="15625" cy="15625"/>
            </a:xfrm>
            <a:custGeom>
              <a:avLst/>
              <a:gdLst/>
              <a:ahLst/>
              <a:cxnLst/>
              <a:rect l="l" t="t" r="r" b="b"/>
              <a:pathLst>
                <a:path w="625" h="625" extrusionOk="0">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6067350" y="393145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60933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61166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613997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6160650" y="393145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61866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620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6233275" y="3931450"/>
              <a:ext cx="15625" cy="15625"/>
            </a:xfrm>
            <a:custGeom>
              <a:avLst/>
              <a:gdLst/>
              <a:ahLst/>
              <a:cxnLst/>
              <a:rect l="l" t="t" r="r" b="b"/>
              <a:pathLst>
                <a:path w="625" h="625" extrusionOk="0">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62566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627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630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6323950" y="393145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634990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637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639660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64199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64432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646655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6487275" y="393145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6513250"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5999975" y="3911425"/>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6023325"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6046675" y="3911425"/>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6067350" y="391142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60933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61166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613997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6160650" y="39114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61866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620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6233275" y="3911425"/>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62566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627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630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6323950" y="39114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634990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637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639660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64199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644325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646655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6487275" y="391142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6513250"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5999975" y="38914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6023325"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6046675" y="38914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6067350" y="389142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60933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61166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613997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6160650" y="3891425"/>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61866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620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6233275" y="38914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62566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627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630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6323950" y="389142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634990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637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639660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64199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644325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646655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6487275" y="389142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6513250"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6023325"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6046675" y="387142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6067350" y="3871425"/>
              <a:ext cx="18250" cy="15675"/>
            </a:xfrm>
            <a:custGeom>
              <a:avLst/>
              <a:gdLst/>
              <a:ahLst/>
              <a:cxnLst/>
              <a:rect l="l" t="t" r="r" b="b"/>
              <a:pathLst>
                <a:path w="730" h="627"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60933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61166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613997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6160650" y="3871425"/>
              <a:ext cx="18300" cy="15675"/>
            </a:xfrm>
            <a:custGeom>
              <a:avLst/>
              <a:gdLst/>
              <a:ahLst/>
              <a:cxnLst/>
              <a:rect l="l" t="t" r="r" b="b"/>
              <a:pathLst>
                <a:path w="732" h="627"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61866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620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6233275" y="387142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62566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627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630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6323950" y="3871425"/>
              <a:ext cx="18300" cy="15675"/>
            </a:xfrm>
            <a:custGeom>
              <a:avLst/>
              <a:gdLst/>
              <a:ahLst/>
              <a:cxnLst/>
              <a:rect l="l" t="t" r="r" b="b"/>
              <a:pathLst>
                <a:path w="732" h="627"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634990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637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639660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64199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644325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646655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6487275" y="3871425"/>
              <a:ext cx="18250" cy="15675"/>
            </a:xfrm>
            <a:custGeom>
              <a:avLst/>
              <a:gdLst/>
              <a:ahLst/>
              <a:cxnLst/>
              <a:rect l="l" t="t" r="r" b="b"/>
              <a:pathLst>
                <a:path w="730" h="627"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6046675" y="38514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6067350" y="3851400"/>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60933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61166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613997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6160650" y="3851400"/>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61866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620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6233275" y="38514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62566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627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630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6323950" y="3851400"/>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634990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637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639660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64199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644325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646655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6067350" y="3831400"/>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60933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61166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613997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6160650" y="3831400"/>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61866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620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6233275" y="3831400"/>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62566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627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630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6323950" y="383140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6349900" y="3831400"/>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637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639660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64199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644325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60933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61166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613997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6160650" y="3811400"/>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61866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620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6233275" y="38114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62566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627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630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6323950" y="3811400"/>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6349900" y="38114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637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6396600" y="38114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64199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613997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6160650" y="3791375"/>
              <a:ext cx="18300" cy="15650"/>
            </a:xfrm>
            <a:custGeom>
              <a:avLst/>
              <a:gdLst/>
              <a:ahLst/>
              <a:cxnLst/>
              <a:rect l="l" t="t" r="r" b="b"/>
              <a:pathLst>
                <a:path w="732" h="626" extrusionOk="0">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618662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620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6233275" y="37913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625660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627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630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6323950" y="3791375"/>
              <a:ext cx="18300" cy="15650"/>
            </a:xfrm>
            <a:custGeom>
              <a:avLst/>
              <a:gdLst/>
              <a:ahLst/>
              <a:cxnLst/>
              <a:rect l="l" t="t" r="r" b="b"/>
              <a:pathLst>
                <a:path w="732" h="626" extrusionOk="0">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6349900" y="37913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637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6186625" y="377137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620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6233275" y="377137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625660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627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63032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6323950" y="377137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613997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6160650" y="43917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618662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620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6233275" y="43917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625660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627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630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6323950" y="43917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6349900" y="43917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637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60933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61166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613997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6160650" y="4371750"/>
              <a:ext cx="18300" cy="15650"/>
            </a:xfrm>
            <a:custGeom>
              <a:avLst/>
              <a:gdLst/>
              <a:ahLst/>
              <a:cxnLst/>
              <a:rect l="l" t="t" r="r" b="b"/>
              <a:pathLst>
                <a:path w="732" h="626" extrusionOk="0">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61866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6186625" y="441175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620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6233275" y="441175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625660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627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63032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6323950" y="441175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620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6233275" y="437172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62566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627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630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6323950" y="43717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6349900" y="4371725"/>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637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6396600" y="4371725"/>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64199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65365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65365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65365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655990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65365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655990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65365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655990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65365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655990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6580575"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65365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655990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6580575"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65365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655990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6580575"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65365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655990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6580575"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65365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655990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6580575" y="4071550"/>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65365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655990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6580600" y="4051525"/>
              <a:ext cx="18225" cy="15650"/>
            </a:xfrm>
            <a:custGeom>
              <a:avLst/>
              <a:gdLst/>
              <a:ahLst/>
              <a:cxnLst/>
              <a:rect l="l" t="t" r="r" b="b"/>
              <a:pathLst>
                <a:path w="729" h="626" extrusionOk="0">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65365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655990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6580575"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65365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655990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65365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655990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65365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655990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65365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65365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2"/>
          <p:cNvGrpSpPr/>
          <p:nvPr/>
        </p:nvGrpSpPr>
        <p:grpSpPr>
          <a:xfrm>
            <a:off x="3490929" y="4281490"/>
            <a:ext cx="1490178" cy="21378"/>
            <a:chOff x="2940000" y="3484425"/>
            <a:chExt cx="876575" cy="12575"/>
          </a:xfrm>
        </p:grpSpPr>
        <p:sp>
          <p:nvSpPr>
            <p:cNvPr id="987" name="Google Shape;987;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 name="Google Shape;999;p2"/>
          <p:cNvSpPr/>
          <p:nvPr/>
        </p:nvSpPr>
        <p:spPr>
          <a:xfrm>
            <a:off x="4370697" y="4177725"/>
            <a:ext cx="3232040" cy="3232125"/>
          </a:xfrm>
          <a:custGeom>
            <a:avLst/>
            <a:gdLst/>
            <a:ahLst/>
            <a:cxnLst/>
            <a:rect l="l" t="t" r="r" b="b"/>
            <a:pathLst>
              <a:path w="76048" h="76050" extrusionOk="0">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3631386" y="4527363"/>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 name="Google Shape;1001;p2"/>
          <p:cNvGrpSpPr/>
          <p:nvPr/>
        </p:nvGrpSpPr>
        <p:grpSpPr>
          <a:xfrm>
            <a:off x="1448644" y="4527366"/>
            <a:ext cx="3123368" cy="3058236"/>
            <a:chOff x="236475" y="527300"/>
            <a:chExt cx="1124525" cy="1101075"/>
          </a:xfrm>
        </p:grpSpPr>
        <p:sp>
          <p:nvSpPr>
            <p:cNvPr id="1002" name="Google Shape;1002;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2"/>
          <p:cNvSpPr/>
          <p:nvPr/>
        </p:nvSpPr>
        <p:spPr>
          <a:xfrm>
            <a:off x="134148" y="4324586"/>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
          <p:cNvSpPr/>
          <p:nvPr/>
        </p:nvSpPr>
        <p:spPr>
          <a:xfrm>
            <a:off x="0" y="419083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
          <p:cNvSpPr/>
          <p:nvPr/>
        </p:nvSpPr>
        <p:spPr>
          <a:xfrm>
            <a:off x="652062" y="4589288"/>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
          <p:cNvSpPr/>
          <p:nvPr/>
        </p:nvSpPr>
        <p:spPr>
          <a:xfrm>
            <a:off x="-244675" y="145318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
          <p:cNvSpPr/>
          <p:nvPr/>
        </p:nvSpPr>
        <p:spPr>
          <a:xfrm>
            <a:off x="678022" y="22303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 name="Google Shape;1741;p2"/>
          <p:cNvGrpSpPr/>
          <p:nvPr/>
        </p:nvGrpSpPr>
        <p:grpSpPr>
          <a:xfrm>
            <a:off x="635480" y="2997806"/>
            <a:ext cx="1019815" cy="944312"/>
            <a:chOff x="2113525" y="2880575"/>
            <a:chExt cx="609500" cy="564375"/>
          </a:xfrm>
        </p:grpSpPr>
        <p:sp>
          <p:nvSpPr>
            <p:cNvPr id="1742" name="Google Shape;1742;p2"/>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2"/>
          <p:cNvGrpSpPr/>
          <p:nvPr/>
        </p:nvGrpSpPr>
        <p:grpSpPr>
          <a:xfrm>
            <a:off x="181799" y="1836767"/>
            <a:ext cx="349968" cy="2052568"/>
            <a:chOff x="1037125" y="2236325"/>
            <a:chExt cx="149100" cy="874475"/>
          </a:xfrm>
        </p:grpSpPr>
        <p:sp>
          <p:nvSpPr>
            <p:cNvPr id="1747" name="Google Shape;1747;p2"/>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3" name="Google Shape;1783;p2"/>
          <p:cNvSpPr/>
          <p:nvPr/>
        </p:nvSpPr>
        <p:spPr>
          <a:xfrm>
            <a:off x="531775" y="-489552"/>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
          <p:cNvSpPr/>
          <p:nvPr/>
        </p:nvSpPr>
        <p:spPr>
          <a:xfrm>
            <a:off x="796150" y="-506867"/>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 name="Google Shape;1785;p2"/>
          <p:cNvGrpSpPr/>
          <p:nvPr/>
        </p:nvGrpSpPr>
        <p:grpSpPr>
          <a:xfrm>
            <a:off x="858989" y="-149437"/>
            <a:ext cx="1236640" cy="1210852"/>
            <a:chOff x="236475" y="527300"/>
            <a:chExt cx="1124525" cy="1101075"/>
          </a:xfrm>
        </p:grpSpPr>
        <p:sp>
          <p:nvSpPr>
            <p:cNvPr id="1786" name="Google Shape;1786;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0" name="Google Shape;2520;p2"/>
          <p:cNvSpPr/>
          <p:nvPr/>
        </p:nvSpPr>
        <p:spPr>
          <a:xfrm>
            <a:off x="2492561" y="-1061662"/>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
          <p:cNvSpPr/>
          <p:nvPr/>
        </p:nvSpPr>
        <p:spPr>
          <a:xfrm>
            <a:off x="3796563" y="28563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
          <p:cNvSpPr/>
          <p:nvPr/>
        </p:nvSpPr>
        <p:spPr>
          <a:xfrm>
            <a:off x="5221247" y="223854"/>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3" name="Google Shape;2523;p2"/>
          <p:cNvGrpSpPr/>
          <p:nvPr/>
        </p:nvGrpSpPr>
        <p:grpSpPr>
          <a:xfrm>
            <a:off x="1655304" y="1607140"/>
            <a:ext cx="1490178" cy="21378"/>
            <a:chOff x="2940000" y="3484425"/>
            <a:chExt cx="876575" cy="12575"/>
          </a:xfrm>
        </p:grpSpPr>
        <p:sp>
          <p:nvSpPr>
            <p:cNvPr id="2524" name="Google Shape;2524;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6" name="Google Shape;2536;p2"/>
          <p:cNvSpPr/>
          <p:nvPr/>
        </p:nvSpPr>
        <p:spPr>
          <a:xfrm>
            <a:off x="8421482" y="4766695"/>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
          <p:cNvSpPr txBox="1">
            <a:spLocks noGrp="1"/>
          </p:cNvSpPr>
          <p:nvPr>
            <p:ph type="ctrTitle"/>
          </p:nvPr>
        </p:nvSpPr>
        <p:spPr>
          <a:xfrm>
            <a:off x="2743201" y="1500680"/>
            <a:ext cx="36576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4"/>
              </a:buClr>
              <a:buSzPts val="3300"/>
              <a:buFont typeface="Poppins Light"/>
              <a:buNone/>
              <a:defRPr sz="3300" b="0">
                <a:solidFill>
                  <a:schemeClr val="accent4"/>
                </a:solidFill>
                <a:latin typeface="Poppins Light"/>
                <a:ea typeface="Poppins Light"/>
                <a:cs typeface="Poppins Light"/>
                <a:sym typeface="Poppins Light"/>
              </a:defRPr>
            </a:lvl1pPr>
            <a:lvl2pPr lvl="1" algn="ctr">
              <a:spcBef>
                <a:spcPts val="0"/>
              </a:spcBef>
              <a:spcAft>
                <a:spcPts val="0"/>
              </a:spcAft>
              <a:buClr>
                <a:schemeClr val="accent4"/>
              </a:buClr>
              <a:buSzPts val="5200"/>
              <a:buNone/>
              <a:defRPr sz="5200">
                <a:solidFill>
                  <a:schemeClr val="accent4"/>
                </a:solidFill>
              </a:defRPr>
            </a:lvl2pPr>
            <a:lvl3pPr lvl="2" algn="ctr">
              <a:spcBef>
                <a:spcPts val="0"/>
              </a:spcBef>
              <a:spcAft>
                <a:spcPts val="0"/>
              </a:spcAft>
              <a:buClr>
                <a:schemeClr val="accent4"/>
              </a:buClr>
              <a:buSzPts val="5200"/>
              <a:buNone/>
              <a:defRPr sz="5200">
                <a:solidFill>
                  <a:schemeClr val="accent4"/>
                </a:solidFill>
              </a:defRPr>
            </a:lvl3pPr>
            <a:lvl4pPr lvl="3" algn="ctr">
              <a:spcBef>
                <a:spcPts val="0"/>
              </a:spcBef>
              <a:spcAft>
                <a:spcPts val="0"/>
              </a:spcAft>
              <a:buClr>
                <a:schemeClr val="accent4"/>
              </a:buClr>
              <a:buSzPts val="5200"/>
              <a:buNone/>
              <a:defRPr sz="5200">
                <a:solidFill>
                  <a:schemeClr val="accent4"/>
                </a:solidFill>
              </a:defRPr>
            </a:lvl4pPr>
            <a:lvl5pPr lvl="4" algn="ctr">
              <a:spcBef>
                <a:spcPts val="0"/>
              </a:spcBef>
              <a:spcAft>
                <a:spcPts val="0"/>
              </a:spcAft>
              <a:buClr>
                <a:schemeClr val="accent4"/>
              </a:buClr>
              <a:buSzPts val="5200"/>
              <a:buNone/>
              <a:defRPr sz="5200">
                <a:solidFill>
                  <a:schemeClr val="accent4"/>
                </a:solidFill>
              </a:defRPr>
            </a:lvl5pPr>
            <a:lvl6pPr lvl="5" algn="ctr">
              <a:spcBef>
                <a:spcPts val="0"/>
              </a:spcBef>
              <a:spcAft>
                <a:spcPts val="0"/>
              </a:spcAft>
              <a:buClr>
                <a:schemeClr val="accent4"/>
              </a:buClr>
              <a:buSzPts val="5200"/>
              <a:buNone/>
              <a:defRPr sz="5200">
                <a:solidFill>
                  <a:schemeClr val="accent4"/>
                </a:solidFill>
              </a:defRPr>
            </a:lvl6pPr>
            <a:lvl7pPr lvl="6" algn="ctr">
              <a:spcBef>
                <a:spcPts val="0"/>
              </a:spcBef>
              <a:spcAft>
                <a:spcPts val="0"/>
              </a:spcAft>
              <a:buClr>
                <a:schemeClr val="accent4"/>
              </a:buClr>
              <a:buSzPts val="5200"/>
              <a:buNone/>
              <a:defRPr sz="5200">
                <a:solidFill>
                  <a:schemeClr val="accent4"/>
                </a:solidFill>
              </a:defRPr>
            </a:lvl7pPr>
            <a:lvl8pPr lvl="7" algn="ctr">
              <a:spcBef>
                <a:spcPts val="0"/>
              </a:spcBef>
              <a:spcAft>
                <a:spcPts val="0"/>
              </a:spcAft>
              <a:buClr>
                <a:schemeClr val="accent4"/>
              </a:buClr>
              <a:buSzPts val="5200"/>
              <a:buNone/>
              <a:defRPr sz="5200">
                <a:solidFill>
                  <a:schemeClr val="accent4"/>
                </a:solidFill>
              </a:defRPr>
            </a:lvl8pPr>
            <a:lvl9pPr lvl="8" algn="ctr">
              <a:spcBef>
                <a:spcPts val="0"/>
              </a:spcBef>
              <a:spcAft>
                <a:spcPts val="0"/>
              </a:spcAft>
              <a:buClr>
                <a:schemeClr val="accent4"/>
              </a:buClr>
              <a:buSzPts val="5200"/>
              <a:buNone/>
              <a:defRPr sz="5200">
                <a:solidFill>
                  <a:schemeClr val="accent4"/>
                </a:solidFill>
              </a:defRPr>
            </a:lvl9pPr>
          </a:lstStyle>
          <a:p>
            <a:endParaRPr/>
          </a:p>
        </p:txBody>
      </p:sp>
      <p:sp>
        <p:nvSpPr>
          <p:cNvPr id="2538" name="Google Shape;2538;p2"/>
          <p:cNvSpPr txBox="1">
            <a:spLocks noGrp="1"/>
          </p:cNvSpPr>
          <p:nvPr>
            <p:ph type="subTitle" idx="1"/>
          </p:nvPr>
        </p:nvSpPr>
        <p:spPr>
          <a:xfrm>
            <a:off x="1700775" y="3152292"/>
            <a:ext cx="5742900" cy="678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b="1">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4451"/>
        <p:cNvGrpSpPr/>
        <p:nvPr/>
      </p:nvGrpSpPr>
      <p:grpSpPr>
        <a:xfrm>
          <a:off x="0" y="0"/>
          <a:ext cx="0" cy="0"/>
          <a:chOff x="0" y="0"/>
          <a:chExt cx="0" cy="0"/>
        </a:xfrm>
      </p:grpSpPr>
      <p:sp>
        <p:nvSpPr>
          <p:cNvPr id="4452" name="Google Shape;4452;p19"/>
          <p:cNvSpPr txBox="1">
            <a:spLocks noGrp="1"/>
          </p:cNvSpPr>
          <p:nvPr>
            <p:ph type="subTitle" idx="1"/>
          </p:nvPr>
        </p:nvSpPr>
        <p:spPr>
          <a:xfrm>
            <a:off x="6677972" y="3440675"/>
            <a:ext cx="1743600" cy="102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53" name="Google Shape;4453;p19"/>
          <p:cNvSpPr txBox="1">
            <a:spLocks noGrp="1"/>
          </p:cNvSpPr>
          <p:nvPr>
            <p:ph type="subTitle" idx="2"/>
          </p:nvPr>
        </p:nvSpPr>
        <p:spPr>
          <a:xfrm>
            <a:off x="6677972" y="3045432"/>
            <a:ext cx="1743600" cy="41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54" name="Google Shape;4454;p19"/>
          <p:cNvSpPr txBox="1">
            <a:spLocks noGrp="1"/>
          </p:cNvSpPr>
          <p:nvPr>
            <p:ph type="subTitle" idx="3"/>
          </p:nvPr>
        </p:nvSpPr>
        <p:spPr>
          <a:xfrm>
            <a:off x="4692769" y="3440675"/>
            <a:ext cx="1743600" cy="102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55" name="Google Shape;4455;p19"/>
          <p:cNvSpPr txBox="1">
            <a:spLocks noGrp="1"/>
          </p:cNvSpPr>
          <p:nvPr>
            <p:ph type="subTitle" idx="4"/>
          </p:nvPr>
        </p:nvSpPr>
        <p:spPr>
          <a:xfrm>
            <a:off x="4692769" y="3045432"/>
            <a:ext cx="1743600" cy="41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56" name="Google Shape;4456;p19"/>
          <p:cNvSpPr txBox="1">
            <a:spLocks noGrp="1"/>
          </p:cNvSpPr>
          <p:nvPr>
            <p:ph type="subTitle" idx="5"/>
          </p:nvPr>
        </p:nvSpPr>
        <p:spPr>
          <a:xfrm>
            <a:off x="2707578" y="3440675"/>
            <a:ext cx="1743600" cy="102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57" name="Google Shape;4457;p19"/>
          <p:cNvSpPr txBox="1">
            <a:spLocks noGrp="1"/>
          </p:cNvSpPr>
          <p:nvPr>
            <p:ph type="subTitle" idx="6"/>
          </p:nvPr>
        </p:nvSpPr>
        <p:spPr>
          <a:xfrm>
            <a:off x="2707578" y="3045432"/>
            <a:ext cx="1743600" cy="41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58" name="Google Shape;4458;p19"/>
          <p:cNvSpPr txBox="1">
            <a:spLocks noGrp="1"/>
          </p:cNvSpPr>
          <p:nvPr>
            <p:ph type="subTitle" idx="7"/>
          </p:nvPr>
        </p:nvSpPr>
        <p:spPr>
          <a:xfrm>
            <a:off x="722375" y="3440675"/>
            <a:ext cx="1743600" cy="102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59" name="Google Shape;4459;p19"/>
          <p:cNvSpPr txBox="1">
            <a:spLocks noGrp="1"/>
          </p:cNvSpPr>
          <p:nvPr>
            <p:ph type="subTitle" idx="8"/>
          </p:nvPr>
        </p:nvSpPr>
        <p:spPr>
          <a:xfrm>
            <a:off x="722375" y="3045432"/>
            <a:ext cx="1743600" cy="41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60" name="Google Shape;4460;p1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grpSp>
        <p:nvGrpSpPr>
          <p:cNvPr id="4461" name="Google Shape;4461;p19"/>
          <p:cNvGrpSpPr/>
          <p:nvPr/>
        </p:nvGrpSpPr>
        <p:grpSpPr>
          <a:xfrm rot="1396384">
            <a:off x="-352462" y="-106016"/>
            <a:ext cx="1908331" cy="2002239"/>
            <a:chOff x="1978188" y="2669545"/>
            <a:chExt cx="1908398" cy="2002309"/>
          </a:xfrm>
        </p:grpSpPr>
        <p:sp>
          <p:nvSpPr>
            <p:cNvPr id="4462" name="Google Shape;4462;p19"/>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9"/>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4" name="Google Shape;4464;p19"/>
          <p:cNvGrpSpPr/>
          <p:nvPr/>
        </p:nvGrpSpPr>
        <p:grpSpPr>
          <a:xfrm rot="5400000">
            <a:off x="7942737" y="3821317"/>
            <a:ext cx="349968" cy="2052568"/>
            <a:chOff x="1037125" y="2236325"/>
            <a:chExt cx="149100" cy="874475"/>
          </a:xfrm>
        </p:grpSpPr>
        <p:sp>
          <p:nvSpPr>
            <p:cNvPr id="4465" name="Google Shape;4465;p19"/>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9"/>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9"/>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9"/>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9"/>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9"/>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9"/>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9"/>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9"/>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9"/>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9"/>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9"/>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9"/>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9"/>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9"/>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9"/>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9"/>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9"/>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9"/>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9"/>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9"/>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9"/>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9"/>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9"/>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9"/>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9"/>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9"/>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9"/>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9"/>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9"/>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9"/>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9"/>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9"/>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9"/>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9"/>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9"/>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2539"/>
        <p:cNvGrpSpPr/>
        <p:nvPr/>
      </p:nvGrpSpPr>
      <p:grpSpPr>
        <a:xfrm>
          <a:off x="0" y="0"/>
          <a:ext cx="0" cy="0"/>
          <a:chOff x="0" y="0"/>
          <a:chExt cx="0" cy="0"/>
        </a:xfrm>
      </p:grpSpPr>
      <p:sp>
        <p:nvSpPr>
          <p:cNvPr id="2540" name="Google Shape;2540;p3"/>
          <p:cNvSpPr txBox="1">
            <a:spLocks noGrp="1"/>
          </p:cNvSpPr>
          <p:nvPr>
            <p:ph type="title"/>
          </p:nvPr>
        </p:nvSpPr>
        <p:spPr>
          <a:xfrm>
            <a:off x="5143500" y="1844100"/>
            <a:ext cx="2743200" cy="20526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4"/>
              </a:buClr>
              <a:buSzPts val="3300"/>
              <a:buFont typeface="Poppins Light"/>
              <a:buNone/>
              <a:defRPr sz="3300" b="0">
                <a:solidFill>
                  <a:schemeClr val="accent4"/>
                </a:solidFill>
                <a:latin typeface="Poppins Light"/>
                <a:ea typeface="Poppins Light"/>
                <a:cs typeface="Poppins Light"/>
                <a:sym typeface="Poppins 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541" name="Google Shape;2541;p3"/>
          <p:cNvSpPr txBox="1">
            <a:spLocks noGrp="1"/>
          </p:cNvSpPr>
          <p:nvPr>
            <p:ph type="title" idx="2" hasCustomPrompt="1"/>
          </p:nvPr>
        </p:nvSpPr>
        <p:spPr>
          <a:xfrm>
            <a:off x="5635325" y="1284092"/>
            <a:ext cx="1715400" cy="1044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1pPr>
            <a:lvl2pPr lvl="1"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2pPr>
            <a:lvl3pPr lvl="2"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3pPr>
            <a:lvl4pPr lvl="3"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4pPr>
            <a:lvl5pPr lvl="4"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5pPr>
            <a:lvl6pPr lvl="5"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6pPr>
            <a:lvl7pPr lvl="6"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7pPr>
            <a:lvl8pPr lvl="7"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8pPr>
            <a:lvl9pPr lvl="8"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9pPr>
          </a:lstStyle>
          <a:p>
            <a:r>
              <a:t>xx%</a:t>
            </a:r>
          </a:p>
        </p:txBody>
      </p:sp>
      <p:sp>
        <p:nvSpPr>
          <p:cNvPr id="2542" name="Google Shape;2542;p3"/>
          <p:cNvSpPr txBox="1">
            <a:spLocks noGrp="1"/>
          </p:cNvSpPr>
          <p:nvPr>
            <p:ph type="subTitle" idx="1"/>
          </p:nvPr>
        </p:nvSpPr>
        <p:spPr>
          <a:xfrm>
            <a:off x="5207375" y="3482250"/>
            <a:ext cx="2575500" cy="414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b="1">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1600"/>
              </a:spcBef>
              <a:spcAft>
                <a:spcPts val="0"/>
              </a:spcAft>
              <a:buClr>
                <a:schemeClr val="lt1"/>
              </a:buClr>
              <a:buSzPts val="1400"/>
              <a:buNone/>
              <a:defRPr>
                <a:solidFill>
                  <a:schemeClr val="lt1"/>
                </a:solidFill>
              </a:defRPr>
            </a:lvl3pPr>
            <a:lvl4pPr lvl="3">
              <a:spcBef>
                <a:spcPts val="1600"/>
              </a:spcBef>
              <a:spcAft>
                <a:spcPts val="0"/>
              </a:spcAft>
              <a:buClr>
                <a:schemeClr val="lt1"/>
              </a:buClr>
              <a:buSzPts val="1400"/>
              <a:buNone/>
              <a:defRPr>
                <a:solidFill>
                  <a:schemeClr val="lt1"/>
                </a:solidFill>
              </a:defRPr>
            </a:lvl4pPr>
            <a:lvl5pPr lvl="4">
              <a:spcBef>
                <a:spcPts val="1600"/>
              </a:spcBef>
              <a:spcAft>
                <a:spcPts val="0"/>
              </a:spcAft>
              <a:buClr>
                <a:schemeClr val="lt1"/>
              </a:buClr>
              <a:buSzPts val="1400"/>
              <a:buNone/>
              <a:defRPr>
                <a:solidFill>
                  <a:schemeClr val="lt1"/>
                </a:solidFill>
              </a:defRPr>
            </a:lvl5pPr>
            <a:lvl6pPr lvl="5">
              <a:spcBef>
                <a:spcPts val="1600"/>
              </a:spcBef>
              <a:spcAft>
                <a:spcPts val="0"/>
              </a:spcAft>
              <a:buClr>
                <a:schemeClr val="lt1"/>
              </a:buClr>
              <a:buSzPts val="1400"/>
              <a:buNone/>
              <a:defRPr>
                <a:solidFill>
                  <a:schemeClr val="lt1"/>
                </a:solidFill>
              </a:defRPr>
            </a:lvl6pPr>
            <a:lvl7pPr lvl="6">
              <a:spcBef>
                <a:spcPts val="1600"/>
              </a:spcBef>
              <a:spcAft>
                <a:spcPts val="0"/>
              </a:spcAft>
              <a:buClr>
                <a:schemeClr val="lt1"/>
              </a:buClr>
              <a:buSzPts val="1400"/>
              <a:buNone/>
              <a:defRPr>
                <a:solidFill>
                  <a:schemeClr val="lt1"/>
                </a:solidFill>
              </a:defRPr>
            </a:lvl7pPr>
            <a:lvl8pPr lvl="7">
              <a:spcBef>
                <a:spcPts val="1600"/>
              </a:spcBef>
              <a:spcAft>
                <a:spcPts val="0"/>
              </a:spcAft>
              <a:buClr>
                <a:schemeClr val="lt1"/>
              </a:buClr>
              <a:buSzPts val="1400"/>
              <a:buNone/>
              <a:defRPr>
                <a:solidFill>
                  <a:schemeClr val="lt1"/>
                </a:solidFill>
              </a:defRPr>
            </a:lvl8pPr>
            <a:lvl9pPr lvl="8">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46"/>
        <p:cNvGrpSpPr/>
        <p:nvPr/>
      </p:nvGrpSpPr>
      <p:grpSpPr>
        <a:xfrm>
          <a:off x="0" y="0"/>
          <a:ext cx="0" cy="0"/>
          <a:chOff x="0" y="0"/>
          <a:chExt cx="0" cy="0"/>
        </a:xfrm>
      </p:grpSpPr>
      <p:sp>
        <p:nvSpPr>
          <p:cNvPr id="2547" name="Google Shape;2547;p5"/>
          <p:cNvSpPr/>
          <p:nvPr/>
        </p:nvSpPr>
        <p:spPr>
          <a:xfrm>
            <a:off x="4705950" y="1429175"/>
            <a:ext cx="4437900" cy="3379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
          <p:cNvSpPr/>
          <p:nvPr/>
        </p:nvSpPr>
        <p:spPr>
          <a:xfrm>
            <a:off x="0" y="1429175"/>
            <a:ext cx="4437900" cy="337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2550" name="Google Shape;2550;p5"/>
          <p:cNvSpPr txBox="1">
            <a:spLocks noGrp="1"/>
          </p:cNvSpPr>
          <p:nvPr>
            <p:ph type="body" idx="1"/>
          </p:nvPr>
        </p:nvSpPr>
        <p:spPr>
          <a:xfrm>
            <a:off x="1049699" y="3995775"/>
            <a:ext cx="2329500" cy="585000"/>
          </a:xfrm>
          <a:prstGeom prst="rect">
            <a:avLst/>
          </a:prstGeom>
        </p:spPr>
        <p:txBody>
          <a:bodyPr spcFirstLastPara="1" wrap="square" lIns="91425" tIns="91425" rIns="91425" bIns="91425" anchor="t" anchorCtr="0">
            <a:noAutofit/>
          </a:bodyPr>
          <a:lstStyle>
            <a:lvl1pPr marL="457200" lvl="0" indent="-317500" algn="ctr">
              <a:lnSpc>
                <a:spcPct val="100000"/>
              </a:lnSpc>
              <a:spcBef>
                <a:spcPts val="0"/>
              </a:spcBef>
              <a:spcAft>
                <a:spcPts val="0"/>
              </a:spcAft>
              <a:buSzPts val="1400"/>
              <a:buChar char="●"/>
              <a:defRPr/>
            </a:lvl1pPr>
            <a:lvl2pPr marL="914400" lvl="1" indent="-317500" algn="ctr">
              <a:spcBef>
                <a:spcPts val="1600"/>
              </a:spcBef>
              <a:spcAft>
                <a:spcPts val="0"/>
              </a:spcAft>
              <a:buSzPts val="1400"/>
              <a:buFont typeface="Poppins Light"/>
              <a:buChar char="○"/>
              <a:defRPr>
                <a:latin typeface="Poppins Light"/>
                <a:ea typeface="Poppins Light"/>
                <a:cs typeface="Poppins Light"/>
                <a:sym typeface="Poppins Light"/>
              </a:defRPr>
            </a:lvl2pPr>
            <a:lvl3pPr marL="1371600" lvl="2" indent="-317500" algn="ctr">
              <a:spcBef>
                <a:spcPts val="1600"/>
              </a:spcBef>
              <a:spcAft>
                <a:spcPts val="0"/>
              </a:spcAft>
              <a:buSzPts val="1400"/>
              <a:buFont typeface="Poppins Light"/>
              <a:buChar char="■"/>
              <a:defRPr>
                <a:latin typeface="Poppins Light"/>
                <a:ea typeface="Poppins Light"/>
                <a:cs typeface="Poppins Light"/>
                <a:sym typeface="Poppins Light"/>
              </a:defRPr>
            </a:lvl3pPr>
            <a:lvl4pPr marL="1828800" lvl="3" indent="-317500" algn="ctr">
              <a:spcBef>
                <a:spcPts val="1600"/>
              </a:spcBef>
              <a:spcAft>
                <a:spcPts val="0"/>
              </a:spcAft>
              <a:buSzPts val="1400"/>
              <a:buFont typeface="Poppins Light"/>
              <a:buChar char="●"/>
              <a:defRPr>
                <a:latin typeface="Poppins Light"/>
                <a:ea typeface="Poppins Light"/>
                <a:cs typeface="Poppins Light"/>
                <a:sym typeface="Poppins Light"/>
              </a:defRPr>
            </a:lvl4pPr>
            <a:lvl5pPr marL="2286000" lvl="4" indent="-317500" algn="ctr">
              <a:spcBef>
                <a:spcPts val="1600"/>
              </a:spcBef>
              <a:spcAft>
                <a:spcPts val="0"/>
              </a:spcAft>
              <a:buSzPts val="1400"/>
              <a:buFont typeface="Poppins Light"/>
              <a:buChar char="○"/>
              <a:defRPr>
                <a:latin typeface="Poppins Light"/>
                <a:ea typeface="Poppins Light"/>
                <a:cs typeface="Poppins Light"/>
                <a:sym typeface="Poppins Light"/>
              </a:defRPr>
            </a:lvl5pPr>
            <a:lvl6pPr marL="2743200" lvl="5" indent="-317500" algn="ctr">
              <a:spcBef>
                <a:spcPts val="1600"/>
              </a:spcBef>
              <a:spcAft>
                <a:spcPts val="0"/>
              </a:spcAft>
              <a:buSzPts val="1400"/>
              <a:buFont typeface="Poppins Light"/>
              <a:buChar char="■"/>
              <a:defRPr>
                <a:latin typeface="Poppins Light"/>
                <a:ea typeface="Poppins Light"/>
                <a:cs typeface="Poppins Light"/>
                <a:sym typeface="Poppins Light"/>
              </a:defRPr>
            </a:lvl6pPr>
            <a:lvl7pPr marL="3200400" lvl="6" indent="-317500" algn="ctr">
              <a:spcBef>
                <a:spcPts val="1600"/>
              </a:spcBef>
              <a:spcAft>
                <a:spcPts val="0"/>
              </a:spcAft>
              <a:buSzPts val="1400"/>
              <a:buFont typeface="Poppins Light"/>
              <a:buChar char="●"/>
              <a:defRPr>
                <a:latin typeface="Poppins Light"/>
                <a:ea typeface="Poppins Light"/>
                <a:cs typeface="Poppins Light"/>
                <a:sym typeface="Poppins Light"/>
              </a:defRPr>
            </a:lvl7pPr>
            <a:lvl8pPr marL="3657600" lvl="7" indent="-317500" algn="ctr">
              <a:spcBef>
                <a:spcPts val="1600"/>
              </a:spcBef>
              <a:spcAft>
                <a:spcPts val="0"/>
              </a:spcAft>
              <a:buSzPts val="1400"/>
              <a:buFont typeface="Poppins Light"/>
              <a:buChar char="○"/>
              <a:defRPr>
                <a:latin typeface="Poppins Light"/>
                <a:ea typeface="Poppins Light"/>
                <a:cs typeface="Poppins Light"/>
                <a:sym typeface="Poppins Light"/>
              </a:defRPr>
            </a:lvl8pPr>
            <a:lvl9pPr marL="4114800" lvl="8" indent="-317500" algn="ctr">
              <a:spcBef>
                <a:spcPts val="1600"/>
              </a:spcBef>
              <a:spcAft>
                <a:spcPts val="1600"/>
              </a:spcAft>
              <a:buSzPts val="1400"/>
              <a:buFont typeface="Poppins Light"/>
              <a:buChar char="■"/>
              <a:defRPr>
                <a:latin typeface="Poppins Light"/>
                <a:ea typeface="Poppins Light"/>
                <a:cs typeface="Poppins Light"/>
                <a:sym typeface="Poppins Light"/>
              </a:defRPr>
            </a:lvl9pPr>
          </a:lstStyle>
          <a:p>
            <a:endParaRPr/>
          </a:p>
        </p:txBody>
      </p:sp>
      <p:sp>
        <p:nvSpPr>
          <p:cNvPr id="2551" name="Google Shape;2551;p5"/>
          <p:cNvSpPr txBox="1">
            <a:spLocks noGrp="1"/>
          </p:cNvSpPr>
          <p:nvPr>
            <p:ph type="body" idx="2"/>
          </p:nvPr>
        </p:nvSpPr>
        <p:spPr>
          <a:xfrm>
            <a:off x="5761100" y="3995775"/>
            <a:ext cx="2329500" cy="585000"/>
          </a:xfrm>
          <a:prstGeom prst="rect">
            <a:avLst/>
          </a:prstGeom>
        </p:spPr>
        <p:txBody>
          <a:bodyPr spcFirstLastPara="1" wrap="square" lIns="91425" tIns="91425" rIns="91425" bIns="91425" anchor="t" anchorCtr="0">
            <a:noAutofit/>
          </a:bodyPr>
          <a:lstStyle>
            <a:lvl1pPr marL="457200" lvl="0" indent="-317500" algn="ctr">
              <a:lnSpc>
                <a:spcPct val="100000"/>
              </a:lnSpc>
              <a:spcBef>
                <a:spcPts val="0"/>
              </a:spcBef>
              <a:spcAft>
                <a:spcPts val="0"/>
              </a:spcAft>
              <a:buClr>
                <a:schemeClr val="lt1"/>
              </a:buClr>
              <a:buSzPts val="1400"/>
              <a:buChar char="●"/>
              <a:defRPr>
                <a:solidFill>
                  <a:schemeClr val="lt1"/>
                </a:solidFill>
              </a:defRPr>
            </a:lvl1pPr>
            <a:lvl2pPr marL="914400" lvl="1" indent="-317500" algn="ctr">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2pPr>
            <a:lvl3pPr marL="1371600" lvl="2" indent="-317500" algn="ctr">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3pPr>
            <a:lvl4pPr marL="1828800" lvl="3" indent="-317500" algn="ctr">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4pPr>
            <a:lvl5pPr marL="2286000" lvl="4" indent="-317500" algn="ctr">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5pPr>
            <a:lvl6pPr marL="2743200" lvl="5" indent="-317500" algn="ctr">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6pPr>
            <a:lvl7pPr marL="3200400" lvl="6" indent="-317500" algn="ctr">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7pPr>
            <a:lvl8pPr marL="3657600" lvl="7" indent="-317500" algn="ctr">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8pPr>
            <a:lvl9pPr marL="4114800" lvl="8" indent="-317500" algn="ctr">
              <a:spcBef>
                <a:spcPts val="1600"/>
              </a:spcBef>
              <a:spcAft>
                <a:spcPts val="1600"/>
              </a:spcAft>
              <a:buClr>
                <a:schemeClr val="lt1"/>
              </a:buClr>
              <a:buSzPts val="1400"/>
              <a:buFont typeface="Poppins Light"/>
              <a:buChar char="■"/>
              <a:defRPr>
                <a:solidFill>
                  <a:schemeClr val="lt1"/>
                </a:solidFill>
                <a:latin typeface="Poppins Light"/>
                <a:ea typeface="Poppins Light"/>
                <a:cs typeface="Poppins Light"/>
                <a:sym typeface="Poppins Light"/>
              </a:defRPr>
            </a:lvl9pPr>
          </a:lstStyle>
          <a:p>
            <a:endParaRPr/>
          </a:p>
        </p:txBody>
      </p:sp>
      <p:sp>
        <p:nvSpPr>
          <p:cNvPr id="2552" name="Google Shape;2552;p5"/>
          <p:cNvSpPr txBox="1">
            <a:spLocks noGrp="1"/>
          </p:cNvSpPr>
          <p:nvPr>
            <p:ph type="subTitle" idx="3"/>
          </p:nvPr>
        </p:nvSpPr>
        <p:spPr>
          <a:xfrm>
            <a:off x="1047688" y="3495575"/>
            <a:ext cx="2329500" cy="4782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Font typeface="Poppins SemiBold"/>
              <a:buNone/>
              <a:defRPr sz="1800">
                <a:latin typeface="Poppins SemiBold"/>
                <a:ea typeface="Poppins SemiBold"/>
                <a:cs typeface="Poppins SemiBold"/>
                <a:sym typeface="Poppins SemiBold"/>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553" name="Google Shape;2553;p5"/>
          <p:cNvSpPr txBox="1">
            <a:spLocks noGrp="1"/>
          </p:cNvSpPr>
          <p:nvPr>
            <p:ph type="subTitle" idx="4"/>
          </p:nvPr>
        </p:nvSpPr>
        <p:spPr>
          <a:xfrm>
            <a:off x="5761100" y="3500850"/>
            <a:ext cx="23295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800"/>
              <a:buFont typeface="Poppins SemiBold"/>
              <a:buNone/>
              <a:defRPr sz="1800">
                <a:solidFill>
                  <a:schemeClr val="lt1"/>
                </a:solidFill>
                <a:latin typeface="Poppins SemiBold"/>
                <a:ea typeface="Poppins SemiBold"/>
                <a:cs typeface="Poppins SemiBold"/>
                <a:sym typeface="Poppins SemiBold"/>
              </a:defRPr>
            </a:lvl1pPr>
            <a:lvl2pPr lvl="1" rtl="0">
              <a:spcBef>
                <a:spcPts val="1600"/>
              </a:spcBef>
              <a:spcAft>
                <a:spcPts val="0"/>
              </a:spcAft>
              <a:buClr>
                <a:schemeClr val="lt1"/>
              </a:buClr>
              <a:buSzPts val="1400"/>
              <a:buNone/>
              <a:defRPr>
                <a:solidFill>
                  <a:schemeClr val="lt1"/>
                </a:solidFill>
              </a:defRPr>
            </a:lvl2pPr>
            <a:lvl3pPr lvl="2" rtl="0">
              <a:spcBef>
                <a:spcPts val="1600"/>
              </a:spcBef>
              <a:spcAft>
                <a:spcPts val="0"/>
              </a:spcAft>
              <a:buClr>
                <a:schemeClr val="lt1"/>
              </a:buClr>
              <a:buSzPts val="1400"/>
              <a:buNone/>
              <a:defRPr>
                <a:solidFill>
                  <a:schemeClr val="lt1"/>
                </a:solidFill>
              </a:defRPr>
            </a:lvl3pPr>
            <a:lvl4pPr lvl="3" rtl="0">
              <a:spcBef>
                <a:spcPts val="1600"/>
              </a:spcBef>
              <a:spcAft>
                <a:spcPts val="0"/>
              </a:spcAft>
              <a:buClr>
                <a:schemeClr val="lt1"/>
              </a:buClr>
              <a:buSzPts val="1400"/>
              <a:buNone/>
              <a:defRPr>
                <a:solidFill>
                  <a:schemeClr val="lt1"/>
                </a:solidFill>
              </a:defRPr>
            </a:lvl4pPr>
            <a:lvl5pPr lvl="4" rtl="0">
              <a:spcBef>
                <a:spcPts val="1600"/>
              </a:spcBef>
              <a:spcAft>
                <a:spcPts val="0"/>
              </a:spcAft>
              <a:buClr>
                <a:schemeClr val="lt1"/>
              </a:buClr>
              <a:buSzPts val="1400"/>
              <a:buNone/>
              <a:defRPr>
                <a:solidFill>
                  <a:schemeClr val="lt1"/>
                </a:solidFill>
              </a:defRPr>
            </a:lvl5pPr>
            <a:lvl6pPr lvl="5" rtl="0">
              <a:spcBef>
                <a:spcPts val="1600"/>
              </a:spcBef>
              <a:spcAft>
                <a:spcPts val="0"/>
              </a:spcAft>
              <a:buClr>
                <a:schemeClr val="lt1"/>
              </a:buClr>
              <a:buSzPts val="1400"/>
              <a:buNone/>
              <a:defRPr>
                <a:solidFill>
                  <a:schemeClr val="lt1"/>
                </a:solidFill>
              </a:defRPr>
            </a:lvl6pPr>
            <a:lvl7pPr lvl="6" rtl="0">
              <a:spcBef>
                <a:spcPts val="1600"/>
              </a:spcBef>
              <a:spcAft>
                <a:spcPts val="0"/>
              </a:spcAft>
              <a:buClr>
                <a:schemeClr val="lt1"/>
              </a:buClr>
              <a:buSzPts val="1400"/>
              <a:buNone/>
              <a:defRPr>
                <a:solidFill>
                  <a:schemeClr val="lt1"/>
                </a:solidFill>
              </a:defRPr>
            </a:lvl7pPr>
            <a:lvl8pPr lvl="7" rtl="0">
              <a:spcBef>
                <a:spcPts val="1600"/>
              </a:spcBef>
              <a:spcAft>
                <a:spcPts val="0"/>
              </a:spcAft>
              <a:buClr>
                <a:schemeClr val="lt1"/>
              </a:buClr>
              <a:buSzPts val="1400"/>
              <a:buNone/>
              <a:defRPr>
                <a:solidFill>
                  <a:schemeClr val="lt1"/>
                </a:solidFill>
              </a:defRPr>
            </a:lvl8pPr>
            <a:lvl9pPr lvl="8" rtl="0">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pos="5760">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54"/>
        <p:cNvGrpSpPr/>
        <p:nvPr/>
      </p:nvGrpSpPr>
      <p:grpSpPr>
        <a:xfrm>
          <a:off x="0" y="0"/>
          <a:ext cx="0" cy="0"/>
          <a:chOff x="0" y="0"/>
          <a:chExt cx="0" cy="0"/>
        </a:xfrm>
      </p:grpSpPr>
      <p:sp>
        <p:nvSpPr>
          <p:cNvPr id="2555" name="Google Shape;2555;p6"/>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72"/>
        <p:cNvGrpSpPr/>
        <p:nvPr/>
      </p:nvGrpSpPr>
      <p:grpSpPr>
        <a:xfrm>
          <a:off x="0" y="0"/>
          <a:ext cx="0" cy="0"/>
          <a:chOff x="0" y="0"/>
          <a:chExt cx="0" cy="0"/>
        </a:xfrm>
      </p:grpSpPr>
      <p:sp>
        <p:nvSpPr>
          <p:cNvPr id="3573" name="Google Shape;3573;p9"/>
          <p:cNvSpPr txBox="1">
            <a:spLocks noGrp="1"/>
          </p:cNvSpPr>
          <p:nvPr>
            <p:ph type="subTitle" idx="1"/>
          </p:nvPr>
        </p:nvSpPr>
        <p:spPr>
          <a:xfrm>
            <a:off x="914400" y="1765007"/>
            <a:ext cx="3396300" cy="47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1pPr>
            <a:lvl2pPr lvl="1">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2pPr>
            <a:lvl3pPr lvl="2">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3pPr>
            <a:lvl4pPr lvl="3">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4pPr>
            <a:lvl5pPr lvl="4">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5pPr>
            <a:lvl6pPr lvl="5">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6pPr>
            <a:lvl7pPr lvl="6">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7pPr>
            <a:lvl8pPr lvl="7">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8pPr>
            <a:lvl9pPr lvl="8">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9pPr>
          </a:lstStyle>
          <a:p>
            <a:endParaRPr/>
          </a:p>
        </p:txBody>
      </p:sp>
      <p:sp>
        <p:nvSpPr>
          <p:cNvPr id="3574" name="Google Shape;3574;p9"/>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lt1"/>
              </a:buClr>
              <a:buSzPts val="1400"/>
              <a:buChar char="●"/>
              <a:defRPr>
                <a:solidFill>
                  <a:schemeClr val="lt1"/>
                </a:solidFill>
              </a:defRPr>
            </a:lvl1pPr>
            <a:lvl2pPr marL="914400" lvl="1"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2pPr>
            <a:lvl3pPr marL="1371600" lvl="2"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3pPr>
            <a:lvl4pPr marL="1828800" lvl="3"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4pPr>
            <a:lvl5pPr marL="2286000" lvl="4"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5pPr>
            <a:lvl6pPr marL="2743200" lvl="5"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6pPr>
            <a:lvl7pPr marL="3200400" lvl="6"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7pPr>
            <a:lvl8pPr marL="3657600" lvl="7"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8pPr>
            <a:lvl9pPr marL="4114800" lvl="8" indent="-317500" rtl="0">
              <a:lnSpc>
                <a:spcPct val="100000"/>
              </a:lnSpc>
              <a:spcBef>
                <a:spcPts val="1600"/>
              </a:spcBef>
              <a:spcAft>
                <a:spcPts val="1600"/>
              </a:spcAft>
              <a:buClr>
                <a:schemeClr val="lt1"/>
              </a:buClr>
              <a:buSzPts val="1400"/>
              <a:buFont typeface="Poppins Light"/>
              <a:buChar char="■"/>
              <a:defRPr>
                <a:solidFill>
                  <a:schemeClr val="lt1"/>
                </a:solidFill>
                <a:latin typeface="Poppins Light"/>
                <a:ea typeface="Poppins Light"/>
                <a:cs typeface="Poppins Light"/>
                <a:sym typeface="Poppins Light"/>
              </a:defRPr>
            </a:lvl9pPr>
          </a:lstStyle>
          <a:p>
            <a:endParaRPr/>
          </a:p>
        </p:txBody>
      </p:sp>
      <p:sp>
        <p:nvSpPr>
          <p:cNvPr id="3575" name="Google Shape;3575;p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81"/>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582"/>
        <p:cNvGrpSpPr/>
        <p:nvPr/>
      </p:nvGrpSpPr>
      <p:grpSpPr>
        <a:xfrm>
          <a:off x="0" y="0"/>
          <a:ext cx="0" cy="0"/>
          <a:chOff x="0" y="0"/>
          <a:chExt cx="0" cy="0"/>
        </a:xfrm>
      </p:grpSpPr>
      <p:sp>
        <p:nvSpPr>
          <p:cNvPr id="3583" name="Google Shape;3583;p13"/>
          <p:cNvSpPr txBox="1">
            <a:spLocks noGrp="1"/>
          </p:cNvSpPr>
          <p:nvPr>
            <p:ph type="title" hasCustomPrompt="1"/>
          </p:nvPr>
        </p:nvSpPr>
        <p:spPr>
          <a:xfrm>
            <a:off x="4614425" y="16203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4" name="Google Shape;3584;p13"/>
          <p:cNvSpPr txBox="1">
            <a:spLocks noGrp="1"/>
          </p:cNvSpPr>
          <p:nvPr>
            <p:ph type="title" idx="2" hasCustomPrompt="1"/>
          </p:nvPr>
        </p:nvSpPr>
        <p:spPr>
          <a:xfrm>
            <a:off x="4614425" y="27240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5" name="Google Shape;3585;p13"/>
          <p:cNvSpPr txBox="1">
            <a:spLocks noGrp="1"/>
          </p:cNvSpPr>
          <p:nvPr>
            <p:ph type="title" idx="3" hasCustomPrompt="1"/>
          </p:nvPr>
        </p:nvSpPr>
        <p:spPr>
          <a:xfrm>
            <a:off x="4614425" y="382770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6" name="Google Shape;3586;p13"/>
          <p:cNvSpPr txBox="1">
            <a:spLocks noGrp="1"/>
          </p:cNvSpPr>
          <p:nvPr>
            <p:ph type="title" idx="4" hasCustomPrompt="1"/>
          </p:nvPr>
        </p:nvSpPr>
        <p:spPr>
          <a:xfrm>
            <a:off x="158725" y="85437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7" name="Google Shape;3587;p13"/>
          <p:cNvSpPr txBox="1">
            <a:spLocks noGrp="1"/>
          </p:cNvSpPr>
          <p:nvPr>
            <p:ph type="title" idx="5" hasCustomPrompt="1"/>
          </p:nvPr>
        </p:nvSpPr>
        <p:spPr>
          <a:xfrm>
            <a:off x="158725" y="19580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8" name="Google Shape;3588;p13"/>
          <p:cNvSpPr txBox="1">
            <a:spLocks noGrp="1"/>
          </p:cNvSpPr>
          <p:nvPr>
            <p:ph type="title" idx="6" hasCustomPrompt="1"/>
          </p:nvPr>
        </p:nvSpPr>
        <p:spPr>
          <a:xfrm>
            <a:off x="158725" y="30617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9" name="Google Shape;3589;p13"/>
          <p:cNvSpPr txBox="1">
            <a:spLocks noGrp="1"/>
          </p:cNvSpPr>
          <p:nvPr>
            <p:ph type="title" idx="7"/>
          </p:nvPr>
        </p:nvSpPr>
        <p:spPr>
          <a:xfrm>
            <a:off x="1700775" y="523143"/>
            <a:ext cx="2752200" cy="435900"/>
          </a:xfrm>
          <a:prstGeom prst="rect">
            <a:avLst/>
          </a:prstGeom>
        </p:spPr>
        <p:txBody>
          <a:bodyPr spcFirstLastPara="1" wrap="square" lIns="91425" tIns="91425" rIns="91425" bIns="91425" anchor="t" anchorCtr="0">
            <a:noAutofit/>
          </a:bodyPr>
          <a:lstStyle>
            <a:lvl1pPr lvl="0" algn="l">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a:spcBef>
                <a:spcPts val="0"/>
              </a:spcBef>
              <a:spcAft>
                <a:spcPts val="0"/>
              </a:spcAft>
              <a:buSzPts val="1800"/>
              <a:buNone/>
              <a:defRPr>
                <a:latin typeface="Poppins Light"/>
                <a:ea typeface="Poppins Light"/>
                <a:cs typeface="Poppins Light"/>
                <a:sym typeface="Poppins Light"/>
              </a:defRPr>
            </a:lvl2pPr>
            <a:lvl3pPr lvl="2" algn="l">
              <a:spcBef>
                <a:spcPts val="0"/>
              </a:spcBef>
              <a:spcAft>
                <a:spcPts val="0"/>
              </a:spcAft>
              <a:buSzPts val="1800"/>
              <a:buNone/>
              <a:defRPr>
                <a:latin typeface="Poppins Light"/>
                <a:ea typeface="Poppins Light"/>
                <a:cs typeface="Poppins Light"/>
                <a:sym typeface="Poppins Light"/>
              </a:defRPr>
            </a:lvl3pPr>
            <a:lvl4pPr lvl="3" algn="l">
              <a:spcBef>
                <a:spcPts val="0"/>
              </a:spcBef>
              <a:spcAft>
                <a:spcPts val="0"/>
              </a:spcAft>
              <a:buSzPts val="1800"/>
              <a:buNone/>
              <a:defRPr>
                <a:latin typeface="Poppins Light"/>
                <a:ea typeface="Poppins Light"/>
                <a:cs typeface="Poppins Light"/>
                <a:sym typeface="Poppins Light"/>
              </a:defRPr>
            </a:lvl4pPr>
            <a:lvl5pPr lvl="4" algn="l">
              <a:spcBef>
                <a:spcPts val="0"/>
              </a:spcBef>
              <a:spcAft>
                <a:spcPts val="0"/>
              </a:spcAft>
              <a:buSzPts val="1800"/>
              <a:buNone/>
              <a:defRPr>
                <a:latin typeface="Poppins Light"/>
                <a:ea typeface="Poppins Light"/>
                <a:cs typeface="Poppins Light"/>
                <a:sym typeface="Poppins Light"/>
              </a:defRPr>
            </a:lvl5pPr>
            <a:lvl6pPr lvl="5" algn="l">
              <a:spcBef>
                <a:spcPts val="0"/>
              </a:spcBef>
              <a:spcAft>
                <a:spcPts val="0"/>
              </a:spcAft>
              <a:buSzPts val="1800"/>
              <a:buNone/>
              <a:defRPr>
                <a:latin typeface="Poppins Light"/>
                <a:ea typeface="Poppins Light"/>
                <a:cs typeface="Poppins Light"/>
                <a:sym typeface="Poppins Light"/>
              </a:defRPr>
            </a:lvl6pPr>
            <a:lvl7pPr lvl="6" algn="l">
              <a:spcBef>
                <a:spcPts val="0"/>
              </a:spcBef>
              <a:spcAft>
                <a:spcPts val="0"/>
              </a:spcAft>
              <a:buSzPts val="1800"/>
              <a:buNone/>
              <a:defRPr>
                <a:latin typeface="Poppins Light"/>
                <a:ea typeface="Poppins Light"/>
                <a:cs typeface="Poppins Light"/>
                <a:sym typeface="Poppins Light"/>
              </a:defRPr>
            </a:lvl7pPr>
            <a:lvl8pPr lvl="7" algn="l">
              <a:spcBef>
                <a:spcPts val="0"/>
              </a:spcBef>
              <a:spcAft>
                <a:spcPts val="0"/>
              </a:spcAft>
              <a:buSzPts val="1800"/>
              <a:buNone/>
              <a:defRPr>
                <a:latin typeface="Poppins Light"/>
                <a:ea typeface="Poppins Light"/>
                <a:cs typeface="Poppins Light"/>
                <a:sym typeface="Poppins Light"/>
              </a:defRPr>
            </a:lvl8pPr>
            <a:lvl9pPr lvl="8" algn="l">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0" name="Google Shape;3590;p13"/>
          <p:cNvSpPr txBox="1">
            <a:spLocks noGrp="1"/>
          </p:cNvSpPr>
          <p:nvPr>
            <p:ph type="subTitle" idx="1"/>
          </p:nvPr>
        </p:nvSpPr>
        <p:spPr>
          <a:xfrm>
            <a:off x="1701000" y="885464"/>
            <a:ext cx="2413800" cy="4359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3591" name="Google Shape;3591;p13"/>
          <p:cNvSpPr txBox="1">
            <a:spLocks noGrp="1"/>
          </p:cNvSpPr>
          <p:nvPr>
            <p:ph type="title" idx="8"/>
          </p:nvPr>
        </p:nvSpPr>
        <p:spPr>
          <a:xfrm>
            <a:off x="1700775" y="1638743"/>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2" name="Google Shape;3592;p13"/>
          <p:cNvSpPr txBox="1">
            <a:spLocks noGrp="1"/>
          </p:cNvSpPr>
          <p:nvPr>
            <p:ph type="subTitle" idx="9"/>
          </p:nvPr>
        </p:nvSpPr>
        <p:spPr>
          <a:xfrm>
            <a:off x="1701000" y="2001064"/>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3" name="Google Shape;3593;p13"/>
          <p:cNvSpPr txBox="1">
            <a:spLocks noGrp="1"/>
          </p:cNvSpPr>
          <p:nvPr>
            <p:ph type="title" idx="13"/>
          </p:nvPr>
        </p:nvSpPr>
        <p:spPr>
          <a:xfrm>
            <a:off x="1700775" y="2742418"/>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4" name="Google Shape;3594;p13"/>
          <p:cNvSpPr txBox="1">
            <a:spLocks noGrp="1"/>
          </p:cNvSpPr>
          <p:nvPr>
            <p:ph type="subTitle" idx="14"/>
          </p:nvPr>
        </p:nvSpPr>
        <p:spPr>
          <a:xfrm>
            <a:off x="1701000" y="3104739"/>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5" name="Google Shape;3595;p13"/>
          <p:cNvSpPr txBox="1">
            <a:spLocks noGrp="1"/>
          </p:cNvSpPr>
          <p:nvPr>
            <p:ph type="title" idx="15"/>
          </p:nvPr>
        </p:nvSpPr>
        <p:spPr>
          <a:xfrm>
            <a:off x="6103100" y="1295075"/>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6" name="Google Shape;3596;p13"/>
          <p:cNvSpPr txBox="1">
            <a:spLocks noGrp="1"/>
          </p:cNvSpPr>
          <p:nvPr>
            <p:ph type="subTitle" idx="16"/>
          </p:nvPr>
        </p:nvSpPr>
        <p:spPr>
          <a:xfrm>
            <a:off x="6103325" y="16574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7" name="Google Shape;3597;p13"/>
          <p:cNvSpPr txBox="1">
            <a:spLocks noGrp="1"/>
          </p:cNvSpPr>
          <p:nvPr>
            <p:ph type="title" idx="17"/>
          </p:nvPr>
        </p:nvSpPr>
        <p:spPr>
          <a:xfrm>
            <a:off x="6103100" y="2410674"/>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8" name="Google Shape;3598;p13"/>
          <p:cNvSpPr txBox="1">
            <a:spLocks noGrp="1"/>
          </p:cNvSpPr>
          <p:nvPr>
            <p:ph type="subTitle" idx="18"/>
          </p:nvPr>
        </p:nvSpPr>
        <p:spPr>
          <a:xfrm>
            <a:off x="6103325" y="27730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9" name="Google Shape;3599;p13"/>
          <p:cNvSpPr txBox="1">
            <a:spLocks noGrp="1"/>
          </p:cNvSpPr>
          <p:nvPr>
            <p:ph type="title" idx="19"/>
          </p:nvPr>
        </p:nvSpPr>
        <p:spPr>
          <a:xfrm>
            <a:off x="6103100" y="3514349"/>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600" name="Google Shape;3600;p13"/>
          <p:cNvSpPr txBox="1">
            <a:spLocks noGrp="1"/>
          </p:cNvSpPr>
          <p:nvPr>
            <p:ph type="subTitle" idx="20"/>
          </p:nvPr>
        </p:nvSpPr>
        <p:spPr>
          <a:xfrm>
            <a:off x="6103325" y="3876677"/>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2">
    <p:bg>
      <p:bgPr>
        <a:solidFill>
          <a:schemeClr val="accent1"/>
        </a:solidFill>
        <a:effectLst/>
      </p:bgPr>
    </p:bg>
    <p:spTree>
      <p:nvGrpSpPr>
        <p:cNvPr id="1" name="Shape 3605"/>
        <p:cNvGrpSpPr/>
        <p:nvPr/>
      </p:nvGrpSpPr>
      <p:grpSpPr>
        <a:xfrm>
          <a:off x="0" y="0"/>
          <a:ext cx="0" cy="0"/>
          <a:chOff x="0" y="0"/>
          <a:chExt cx="0" cy="0"/>
        </a:xfrm>
      </p:grpSpPr>
      <p:grpSp>
        <p:nvGrpSpPr>
          <p:cNvPr id="3606" name="Google Shape;3606;p15"/>
          <p:cNvGrpSpPr/>
          <p:nvPr/>
        </p:nvGrpSpPr>
        <p:grpSpPr>
          <a:xfrm>
            <a:off x="787213" y="130520"/>
            <a:ext cx="8163193" cy="5012975"/>
            <a:chOff x="787213" y="130520"/>
            <a:chExt cx="8163193" cy="5012975"/>
          </a:xfrm>
        </p:grpSpPr>
        <p:sp>
          <p:nvSpPr>
            <p:cNvPr id="3607" name="Google Shape;3607;p15"/>
            <p:cNvSpPr/>
            <p:nvPr/>
          </p:nvSpPr>
          <p:spPr>
            <a:xfrm rot="-5400000">
              <a:off x="7089981" y="4079075"/>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5"/>
            <p:cNvSpPr/>
            <p:nvPr/>
          </p:nvSpPr>
          <p:spPr>
            <a:xfrm>
              <a:off x="7050408" y="3650816"/>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5"/>
            <p:cNvSpPr/>
            <p:nvPr/>
          </p:nvSpPr>
          <p:spPr>
            <a:xfrm>
              <a:off x="7702470" y="4049266"/>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5"/>
            <p:cNvSpPr/>
            <p:nvPr/>
          </p:nvSpPr>
          <p:spPr>
            <a:xfrm rot="-5400000">
              <a:off x="844168" y="410929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5"/>
            <p:cNvSpPr/>
            <p:nvPr/>
          </p:nvSpPr>
          <p:spPr>
            <a:xfrm rot="-5400000">
              <a:off x="5857144" y="802969"/>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2" name="Google Shape;3612;p15"/>
            <p:cNvGrpSpPr/>
            <p:nvPr/>
          </p:nvGrpSpPr>
          <p:grpSpPr>
            <a:xfrm rot="-5400000">
              <a:off x="3654410" y="3725785"/>
              <a:ext cx="1019815" cy="944312"/>
              <a:chOff x="2113525" y="2880575"/>
              <a:chExt cx="609500" cy="564375"/>
            </a:xfrm>
          </p:grpSpPr>
          <p:sp>
            <p:nvSpPr>
              <p:cNvPr id="3613" name="Google Shape;3613;p15"/>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5"/>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5"/>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5"/>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15"/>
            <p:cNvGrpSpPr/>
            <p:nvPr/>
          </p:nvGrpSpPr>
          <p:grpSpPr>
            <a:xfrm rot="-5400000">
              <a:off x="7372398" y="-410563"/>
              <a:ext cx="349968" cy="2052568"/>
              <a:chOff x="1037125" y="2236325"/>
              <a:chExt cx="149100" cy="874475"/>
            </a:xfrm>
          </p:grpSpPr>
          <p:sp>
            <p:nvSpPr>
              <p:cNvPr id="3618" name="Google Shape;3618;p1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15"/>
            <p:cNvGrpSpPr/>
            <p:nvPr/>
          </p:nvGrpSpPr>
          <p:grpSpPr>
            <a:xfrm>
              <a:off x="787213" y="130520"/>
              <a:ext cx="1908398" cy="2002309"/>
              <a:chOff x="1978188" y="2669545"/>
              <a:chExt cx="1908398" cy="2002309"/>
            </a:xfrm>
          </p:grpSpPr>
          <p:sp>
            <p:nvSpPr>
              <p:cNvPr id="3655" name="Google Shape;3655;p15"/>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5"/>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7" name="Google Shape;3657;p15"/>
              <p:cNvGrpSpPr/>
              <p:nvPr/>
            </p:nvGrpSpPr>
            <p:grpSpPr>
              <a:xfrm rot="-5400000">
                <a:off x="2322724" y="3120894"/>
                <a:ext cx="1236640" cy="1210852"/>
                <a:chOff x="236475" y="527300"/>
                <a:chExt cx="1124525" cy="1101075"/>
              </a:xfrm>
            </p:grpSpPr>
            <p:sp>
              <p:nvSpPr>
                <p:cNvPr id="3658" name="Google Shape;3658;p15"/>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5"/>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5"/>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5"/>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5"/>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5"/>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5"/>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5"/>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5"/>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5"/>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5"/>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5"/>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5"/>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5"/>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5"/>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5"/>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5"/>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5"/>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5"/>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5"/>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5"/>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5"/>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5"/>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5"/>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5"/>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5"/>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5"/>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5"/>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5"/>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5"/>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5"/>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5"/>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5"/>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5"/>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5"/>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5"/>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5"/>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5"/>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5"/>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5"/>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5"/>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5"/>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5"/>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5"/>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5"/>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5"/>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5"/>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5"/>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5"/>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5"/>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5"/>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5"/>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5"/>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5"/>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5"/>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5"/>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5"/>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5"/>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5"/>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5"/>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5"/>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5"/>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5"/>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5"/>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5"/>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5"/>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5"/>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5"/>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5"/>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5"/>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5"/>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5"/>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5"/>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5"/>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5"/>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5"/>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5"/>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5"/>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5"/>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5"/>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5"/>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5"/>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5"/>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5"/>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5"/>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5"/>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5"/>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5"/>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5"/>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5"/>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5"/>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5"/>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5"/>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5"/>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5"/>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5"/>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5"/>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5"/>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5"/>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5"/>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5"/>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5"/>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5"/>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5"/>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5"/>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5"/>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5"/>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5"/>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5"/>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5"/>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5"/>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5"/>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5"/>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5"/>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5"/>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5"/>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5"/>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5"/>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5"/>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5"/>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5"/>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5"/>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5"/>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5"/>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5"/>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5"/>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5"/>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5"/>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5"/>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5"/>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5"/>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5"/>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5"/>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5"/>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5"/>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5"/>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5"/>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5"/>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5"/>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5"/>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5"/>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5"/>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5"/>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5"/>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5"/>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5"/>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5"/>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5"/>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5"/>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5"/>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5"/>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5"/>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5"/>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5"/>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5"/>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5"/>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5"/>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5"/>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5"/>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5"/>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5"/>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5"/>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5"/>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5"/>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5"/>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5"/>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5"/>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5"/>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5"/>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5"/>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5"/>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5"/>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5"/>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5"/>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5"/>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5"/>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5"/>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5"/>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5"/>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5"/>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5"/>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5"/>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5"/>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5"/>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5"/>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5"/>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5"/>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5"/>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5"/>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5"/>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5"/>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5"/>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5"/>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5"/>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5"/>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5"/>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5"/>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5"/>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5"/>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5"/>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5"/>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5"/>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5"/>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5"/>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5"/>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5"/>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5"/>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5"/>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5"/>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5"/>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5"/>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5"/>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5"/>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5"/>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5"/>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5"/>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5"/>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5"/>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5"/>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5"/>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5"/>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5"/>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5"/>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5"/>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5"/>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5"/>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5"/>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5"/>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5"/>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5"/>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5"/>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5"/>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5"/>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5"/>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5"/>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5"/>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5"/>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5"/>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5"/>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5"/>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5"/>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5"/>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5"/>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5"/>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5"/>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5"/>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5"/>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5"/>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5"/>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5"/>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5"/>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5"/>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5"/>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5"/>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5"/>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5"/>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5"/>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5"/>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5"/>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5"/>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5"/>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5"/>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5"/>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5"/>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5"/>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5"/>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5"/>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5"/>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5"/>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5"/>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5"/>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5"/>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5"/>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5"/>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5"/>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5"/>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5"/>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5"/>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5"/>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5"/>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5"/>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5"/>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5"/>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5"/>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5"/>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5"/>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5"/>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5"/>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5"/>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5"/>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5"/>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5"/>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5"/>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5"/>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5"/>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5"/>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5"/>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5"/>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5"/>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5"/>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5"/>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5"/>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5"/>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5"/>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5"/>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5"/>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5"/>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5"/>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5"/>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5"/>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5"/>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5"/>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5"/>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5"/>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5"/>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5"/>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5"/>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5"/>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5"/>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5"/>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5"/>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5"/>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5"/>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5"/>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5"/>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5"/>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5"/>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5"/>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5"/>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5"/>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5"/>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5"/>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5"/>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5"/>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5"/>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5"/>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5"/>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5"/>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5"/>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5"/>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5"/>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5"/>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5"/>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5"/>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5"/>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5"/>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5"/>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5"/>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5"/>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5"/>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5"/>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5"/>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5"/>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5"/>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5"/>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5"/>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5"/>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5"/>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5"/>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5"/>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5"/>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5"/>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5"/>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5"/>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5"/>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5"/>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5"/>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5"/>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5"/>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5"/>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5"/>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5"/>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5"/>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5"/>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5"/>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5"/>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5"/>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5"/>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5"/>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5"/>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5"/>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5"/>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5"/>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5"/>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5"/>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5"/>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5"/>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5"/>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5"/>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5"/>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5"/>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5"/>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5"/>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5"/>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5"/>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5"/>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5"/>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5"/>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5"/>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5"/>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5"/>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5"/>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5"/>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5"/>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5"/>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5"/>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5"/>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5"/>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5"/>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5"/>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5"/>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5"/>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5"/>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5"/>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5"/>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5"/>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5"/>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5"/>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5"/>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5"/>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5"/>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5"/>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5"/>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5"/>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5"/>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5"/>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5"/>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5"/>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5"/>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5"/>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5"/>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5"/>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5"/>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5"/>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5"/>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5"/>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5"/>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5"/>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5"/>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5"/>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5"/>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5"/>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5"/>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5"/>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5"/>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5"/>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5"/>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5"/>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5"/>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5"/>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5"/>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5"/>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5"/>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5"/>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5"/>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5"/>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5"/>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5"/>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5"/>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5"/>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5"/>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5"/>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5"/>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5"/>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5"/>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5"/>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5"/>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5"/>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5"/>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5"/>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5"/>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5"/>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5"/>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5"/>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5"/>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5"/>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5"/>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5"/>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5"/>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5"/>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5"/>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5"/>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5"/>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5"/>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5"/>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5"/>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5"/>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5"/>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5"/>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5"/>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5"/>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5"/>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5"/>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5"/>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5"/>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5"/>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5"/>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5"/>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5"/>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5"/>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5"/>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5"/>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5"/>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5"/>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5"/>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5"/>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5"/>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5"/>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5"/>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5"/>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5"/>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5"/>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5"/>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5"/>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5"/>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5"/>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5"/>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5"/>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5"/>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5"/>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5"/>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5"/>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5"/>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5"/>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5"/>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5"/>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5"/>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5"/>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5"/>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5"/>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5"/>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5"/>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5"/>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5"/>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5"/>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5"/>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5"/>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5"/>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5"/>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5"/>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5"/>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5"/>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5"/>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5"/>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5"/>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5"/>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5"/>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5"/>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5"/>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5"/>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5"/>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5"/>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5"/>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5"/>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5"/>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5"/>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5"/>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5"/>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5"/>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5"/>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5"/>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5"/>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5"/>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5"/>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5"/>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5"/>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5"/>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5"/>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5"/>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5"/>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5"/>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5"/>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5"/>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5"/>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5"/>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5"/>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5"/>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5"/>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5"/>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5"/>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5"/>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5"/>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5"/>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5"/>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5"/>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5"/>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5"/>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5"/>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5"/>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5"/>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5"/>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5"/>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5"/>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5"/>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5"/>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5"/>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5"/>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5"/>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5"/>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5"/>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5"/>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5"/>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5"/>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5"/>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5"/>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5"/>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5"/>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5"/>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5"/>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5"/>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5"/>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5"/>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5"/>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5"/>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5"/>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5"/>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5"/>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5"/>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5"/>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5"/>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5"/>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5"/>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5"/>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5"/>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5"/>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5"/>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5"/>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5"/>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5"/>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5"/>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5"/>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5"/>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5"/>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5"/>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5"/>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5"/>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5"/>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5"/>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5"/>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5"/>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5"/>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5"/>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5"/>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5"/>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5"/>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5"/>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5"/>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5"/>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5"/>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5"/>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5"/>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5"/>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5"/>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5"/>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5"/>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5"/>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5"/>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5"/>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5"/>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5"/>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5"/>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5"/>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5"/>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5"/>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5"/>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5"/>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5"/>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5"/>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5"/>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5"/>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5"/>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5"/>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5"/>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5"/>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5"/>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5"/>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5"/>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5"/>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5"/>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5"/>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5"/>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5"/>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5"/>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5"/>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5"/>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5"/>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5"/>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5"/>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5"/>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5"/>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5"/>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5"/>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5"/>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5"/>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5"/>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5"/>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5"/>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5"/>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5"/>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5"/>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5"/>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5"/>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5"/>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5"/>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5"/>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5"/>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5"/>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5"/>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5"/>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5"/>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5"/>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5"/>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5"/>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5"/>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5"/>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5"/>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5"/>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5"/>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5"/>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5"/>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5"/>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5"/>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5"/>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5"/>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5"/>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5"/>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5"/>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5"/>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5"/>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5"/>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5"/>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5"/>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5"/>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5"/>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392" name="Google Shape;4392;p15"/>
          <p:cNvSpPr/>
          <p:nvPr/>
        </p:nvSpPr>
        <p:spPr>
          <a:xfrm>
            <a:off x="-13350" y="1275750"/>
            <a:ext cx="9170700" cy="2592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5"/>
          <p:cNvSpPr txBox="1">
            <a:spLocks noGrp="1"/>
          </p:cNvSpPr>
          <p:nvPr>
            <p:ph type="title"/>
          </p:nvPr>
        </p:nvSpPr>
        <p:spPr>
          <a:xfrm>
            <a:off x="1700775" y="1876642"/>
            <a:ext cx="5742600" cy="980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800"/>
              <a:buNone/>
              <a:defRPr b="0">
                <a:solidFill>
                  <a:schemeClr val="lt1"/>
                </a:solidFill>
                <a:latin typeface="Poppins ExtraBold"/>
                <a:ea typeface="Poppins ExtraBold"/>
                <a:cs typeface="Poppins ExtraBold"/>
                <a:sym typeface="Poppins ExtraBold"/>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
        <p:nvSpPr>
          <p:cNvPr id="4394" name="Google Shape;4394;p15"/>
          <p:cNvSpPr txBox="1">
            <a:spLocks noGrp="1"/>
          </p:cNvSpPr>
          <p:nvPr>
            <p:ph type="subTitle" idx="1"/>
          </p:nvPr>
        </p:nvSpPr>
        <p:spPr>
          <a:xfrm>
            <a:off x="1711850" y="2899103"/>
            <a:ext cx="5742600" cy="423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a:solidFill>
                  <a:schemeClr val="lt1"/>
                </a:solidFill>
                <a:latin typeface="Poppins"/>
                <a:ea typeface="Poppins"/>
                <a:cs typeface="Poppins"/>
                <a:sym typeface="Poppins"/>
              </a:defRPr>
            </a:lvl1pPr>
            <a:lvl2pPr lvl="1" algn="ctr">
              <a:spcBef>
                <a:spcPts val="0"/>
              </a:spcBef>
              <a:spcAft>
                <a:spcPts val="0"/>
              </a:spcAft>
              <a:buClr>
                <a:schemeClr val="lt1"/>
              </a:buClr>
              <a:buSzPts val="1400"/>
              <a:buNone/>
              <a:defRPr>
                <a:solidFill>
                  <a:schemeClr val="lt1"/>
                </a:solidFill>
              </a:defRPr>
            </a:lvl2pPr>
            <a:lvl3pPr lvl="2" algn="ctr">
              <a:spcBef>
                <a:spcPts val="1600"/>
              </a:spcBef>
              <a:spcAft>
                <a:spcPts val="0"/>
              </a:spcAft>
              <a:buClr>
                <a:schemeClr val="lt1"/>
              </a:buClr>
              <a:buSzPts val="1400"/>
              <a:buNone/>
              <a:defRPr>
                <a:solidFill>
                  <a:schemeClr val="lt1"/>
                </a:solidFill>
              </a:defRPr>
            </a:lvl3pPr>
            <a:lvl4pPr lvl="3" algn="ctr">
              <a:spcBef>
                <a:spcPts val="1600"/>
              </a:spcBef>
              <a:spcAft>
                <a:spcPts val="0"/>
              </a:spcAft>
              <a:buClr>
                <a:schemeClr val="lt1"/>
              </a:buClr>
              <a:buSzPts val="1400"/>
              <a:buNone/>
              <a:defRPr>
                <a:solidFill>
                  <a:schemeClr val="lt1"/>
                </a:solidFill>
              </a:defRPr>
            </a:lvl4pPr>
            <a:lvl5pPr lvl="4" algn="ctr">
              <a:spcBef>
                <a:spcPts val="1600"/>
              </a:spcBef>
              <a:spcAft>
                <a:spcPts val="0"/>
              </a:spcAft>
              <a:buClr>
                <a:schemeClr val="lt1"/>
              </a:buClr>
              <a:buSzPts val="1400"/>
              <a:buNone/>
              <a:defRPr>
                <a:solidFill>
                  <a:schemeClr val="lt1"/>
                </a:solidFill>
              </a:defRPr>
            </a:lvl5pPr>
            <a:lvl6pPr lvl="5" algn="ctr">
              <a:spcBef>
                <a:spcPts val="1600"/>
              </a:spcBef>
              <a:spcAft>
                <a:spcPts val="0"/>
              </a:spcAft>
              <a:buClr>
                <a:schemeClr val="lt1"/>
              </a:buClr>
              <a:buSzPts val="1400"/>
              <a:buNone/>
              <a:defRPr>
                <a:solidFill>
                  <a:schemeClr val="lt1"/>
                </a:solidFill>
              </a:defRPr>
            </a:lvl6pPr>
            <a:lvl7pPr lvl="6" algn="ctr">
              <a:spcBef>
                <a:spcPts val="1600"/>
              </a:spcBef>
              <a:spcAft>
                <a:spcPts val="0"/>
              </a:spcAft>
              <a:buClr>
                <a:schemeClr val="lt1"/>
              </a:buClr>
              <a:buSzPts val="1400"/>
              <a:buNone/>
              <a:defRPr>
                <a:solidFill>
                  <a:schemeClr val="lt1"/>
                </a:solidFill>
              </a:defRPr>
            </a:lvl7pPr>
            <a:lvl8pPr lvl="7" algn="ctr">
              <a:spcBef>
                <a:spcPts val="1600"/>
              </a:spcBef>
              <a:spcAft>
                <a:spcPts val="0"/>
              </a:spcAft>
              <a:buClr>
                <a:schemeClr val="lt1"/>
              </a:buClr>
              <a:buSzPts val="1400"/>
              <a:buNone/>
              <a:defRPr>
                <a:solidFill>
                  <a:schemeClr val="lt1"/>
                </a:solidFill>
              </a:defRPr>
            </a:lvl8pPr>
            <a:lvl9pPr lvl="8" algn="ctr">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CUSTOM_4">
    <p:spTree>
      <p:nvGrpSpPr>
        <p:cNvPr id="1" name="Shape 4401"/>
        <p:cNvGrpSpPr/>
        <p:nvPr/>
      </p:nvGrpSpPr>
      <p:grpSpPr>
        <a:xfrm>
          <a:off x="0" y="0"/>
          <a:ext cx="0" cy="0"/>
          <a:chOff x="0" y="0"/>
          <a:chExt cx="0" cy="0"/>
        </a:xfrm>
      </p:grpSpPr>
      <p:sp>
        <p:nvSpPr>
          <p:cNvPr id="4402" name="Google Shape;4402;p18"/>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3" name="Google Shape;4403;p18"/>
          <p:cNvSpPr txBox="1">
            <a:spLocks noGrp="1"/>
          </p:cNvSpPr>
          <p:nvPr>
            <p:ph type="subTitle" idx="2"/>
          </p:nvPr>
        </p:nvSpPr>
        <p:spPr>
          <a:xfrm>
            <a:off x="3591575" y="2768289"/>
            <a:ext cx="1962300" cy="4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4" name="Google Shape;4404;p18"/>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5" name="Google Shape;4405;p18"/>
          <p:cNvSpPr txBox="1">
            <a:spLocks noGrp="1"/>
          </p:cNvSpPr>
          <p:nvPr>
            <p:ph type="subTitle" idx="4"/>
          </p:nvPr>
        </p:nvSpPr>
        <p:spPr>
          <a:xfrm>
            <a:off x="98872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6" name="Google Shape;4406;p18"/>
          <p:cNvSpPr txBox="1">
            <a:spLocks noGrp="1"/>
          </p:cNvSpPr>
          <p:nvPr>
            <p:ph type="subTitle" idx="5"/>
          </p:nvPr>
        </p:nvSpPr>
        <p:spPr>
          <a:xfrm>
            <a:off x="359157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7" name="Google Shape;4407;p18"/>
          <p:cNvSpPr txBox="1">
            <a:spLocks noGrp="1"/>
          </p:cNvSpPr>
          <p:nvPr>
            <p:ph type="subTitle" idx="6"/>
          </p:nvPr>
        </p:nvSpPr>
        <p:spPr>
          <a:xfrm>
            <a:off x="619442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8" name="Google Shape;4408;p18"/>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
        <p:nvSpPr>
          <p:cNvPr id="4409" name="Google Shape;4409;p18"/>
          <p:cNvSpPr/>
          <p:nvPr/>
        </p:nvSpPr>
        <p:spPr>
          <a:xfrm>
            <a:off x="1016400" y="4158216"/>
            <a:ext cx="8127600" cy="22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0" name="Google Shape;4410;p18"/>
          <p:cNvGrpSpPr/>
          <p:nvPr/>
        </p:nvGrpSpPr>
        <p:grpSpPr>
          <a:xfrm rot="5400000">
            <a:off x="1867712" y="3618267"/>
            <a:ext cx="349968" cy="2052568"/>
            <a:chOff x="1037125" y="2236325"/>
            <a:chExt cx="149100" cy="874475"/>
          </a:xfrm>
        </p:grpSpPr>
        <p:sp>
          <p:nvSpPr>
            <p:cNvPr id="4411" name="Google Shape;4411;p18"/>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8"/>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8"/>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8"/>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8"/>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8"/>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8"/>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8"/>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8"/>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8"/>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8"/>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8"/>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8"/>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8"/>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8"/>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8"/>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8"/>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8"/>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8"/>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8"/>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8"/>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8"/>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8"/>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8"/>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8"/>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8"/>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8"/>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8"/>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8"/>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8"/>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8"/>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8"/>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8"/>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8"/>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8"/>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8"/>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7" name="Google Shape;4447;p18"/>
          <p:cNvGrpSpPr/>
          <p:nvPr/>
        </p:nvGrpSpPr>
        <p:grpSpPr>
          <a:xfrm rot="1396384">
            <a:off x="8222288" y="-600066"/>
            <a:ext cx="1908331" cy="2002239"/>
            <a:chOff x="1978188" y="2669545"/>
            <a:chExt cx="1908398" cy="2002309"/>
          </a:xfrm>
        </p:grpSpPr>
        <p:sp>
          <p:nvSpPr>
            <p:cNvPr id="4448" name="Google Shape;4448;p18"/>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8"/>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0" name="Google Shape;4450;p18"/>
          <p:cNvSpPr/>
          <p:nvPr/>
        </p:nvSpPr>
        <p:spPr>
          <a:xfrm>
            <a:off x="0" y="1697725"/>
            <a:ext cx="8062500" cy="85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00775" y="431402"/>
            <a:ext cx="5742600" cy="478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1pPr>
            <a:lvl2pPr lvl="1"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2pPr>
            <a:lvl3pPr lvl="2"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3pPr>
            <a:lvl4pPr lvl="3"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4pPr>
            <a:lvl5pPr lvl="4"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5pPr>
            <a:lvl6pPr lvl="5"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6pPr>
            <a:lvl7pPr lvl="6"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7pPr>
            <a:lvl8pPr lvl="7"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8pPr>
            <a:lvl9pPr lvl="8"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22375" y="1360975"/>
            <a:ext cx="7699200" cy="32079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1pPr>
            <a:lvl2pPr marL="914400" lvl="1"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2pPr>
            <a:lvl3pPr marL="1371600" lvl="2"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3pPr>
            <a:lvl4pPr marL="1828800" lvl="3"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4pPr>
            <a:lvl5pPr marL="2286000" lvl="4"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5pPr>
            <a:lvl6pPr marL="2743200" lvl="5"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6pPr>
            <a:lvl7pPr marL="3200400" lvl="6"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7pPr>
            <a:lvl8pPr marL="3657600" lvl="7"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8pPr>
            <a:lvl9pPr marL="4114800" lvl="8" indent="-317500">
              <a:lnSpc>
                <a:spcPct val="115000"/>
              </a:lnSpc>
              <a:spcBef>
                <a:spcPts val="1600"/>
              </a:spcBef>
              <a:spcAft>
                <a:spcPts val="1600"/>
              </a:spcAft>
              <a:buClr>
                <a:schemeClr val="accent2"/>
              </a:buClr>
              <a:buSzPts val="1400"/>
              <a:buFont typeface="Poppins"/>
              <a:buChar char="■"/>
              <a:defRPr>
                <a:solidFill>
                  <a:schemeClr val="accent2"/>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8" r:id="rId6"/>
    <p:sldLayoutId id="2147483659" r:id="rId7"/>
    <p:sldLayoutId id="2147483661" r:id="rId8"/>
    <p:sldLayoutId id="2147483664" r:id="rId9"/>
    <p:sldLayoutId id="214748366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fr.wikipedia.org/wiki/Karl_Pearson" TargetMode="External"/><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slide" Target="slide2.xml"/><Relationship Id="rId5" Type="http://schemas.openxmlformats.org/officeDocument/2006/relationships/hyperlink" Target="https://en.wikipedia.org/wiki/Error_(statistics)" TargetMode="External"/><Relationship Id="rId4" Type="http://schemas.openxmlformats.org/officeDocument/2006/relationships/hyperlink" Target="https://fr.wikipedia.org/wiki/R%C3%A9gression_lin%C3%A9aire#Qualit%C3%A9_de_la_pr%C3%A9diction" TargetMode="External"/></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slide" Target="slide2.xml"/></Relationships>
</file>

<file path=ppt/slides/_rels/slide1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slide" Target="slide2.xml"/></Relationships>
</file>

<file path=ppt/slides/_rels/slide2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slide" Target="slide2.xml"/></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Coefficient" TargetMode="External"/><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slide" Target="slide2.xml"/><Relationship Id="rId4" Type="http://schemas.openxmlformats.org/officeDocument/2006/relationships/hyperlink" Target="https://en.wikipedia.org/wiki/Regression_model"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fr.wikipedia.org/wiki/Arbre_de_d%C3%A9cision_(apprentissage)" TargetMode="External"/><Relationship Id="rId7" Type="http://schemas.openxmlformats.org/officeDocument/2006/relationships/slide" Target="slide2.xml"/><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hyperlink" Target="https://fr.wikipedia.org/wiki/R%C3%A9gression_(statistiques)" TargetMode="External"/><Relationship Id="rId5" Type="http://schemas.openxmlformats.org/officeDocument/2006/relationships/hyperlink" Target="https://fr.wikipedia.org/wiki/Analyse_discriminante" TargetMode="External"/><Relationship Id="rId4" Type="http://schemas.openxmlformats.org/officeDocument/2006/relationships/hyperlink" Target="https://fr.wikipedia.org/wiki/Apprentissage_supervis%C3%A9"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33"/>
        <p:cNvGrpSpPr/>
        <p:nvPr/>
      </p:nvGrpSpPr>
      <p:grpSpPr>
        <a:xfrm>
          <a:off x="0" y="0"/>
          <a:ext cx="0" cy="0"/>
          <a:chOff x="0" y="0"/>
          <a:chExt cx="0" cy="0"/>
        </a:xfrm>
      </p:grpSpPr>
      <p:sp>
        <p:nvSpPr>
          <p:cNvPr id="7634" name="Google Shape;7634;p29"/>
          <p:cNvSpPr txBox="1">
            <a:spLocks noGrp="1"/>
          </p:cNvSpPr>
          <p:nvPr>
            <p:ph type="ctrTitle"/>
          </p:nvPr>
        </p:nvSpPr>
        <p:spPr>
          <a:xfrm>
            <a:off x="2743200" y="2075122"/>
            <a:ext cx="3657600" cy="2052600"/>
          </a:xfrm>
          <a:prstGeom prst="rect">
            <a:avLst/>
          </a:prstGeom>
        </p:spPr>
        <p:txBody>
          <a:bodyPr spcFirstLastPara="1" wrap="square" lIns="91425" tIns="91425" rIns="91425" bIns="91425" anchor="b" anchorCtr="0">
            <a:noAutofit/>
          </a:bodyPr>
          <a:lstStyle/>
          <a:p>
            <a:pPr algn="l"/>
            <a:r>
              <a:rPr lang="fr-FR" b="1" i="0" dirty="0">
                <a:solidFill>
                  <a:schemeClr val="bg1"/>
                </a:solidFill>
                <a:effectLst/>
                <a:latin typeface="Inter"/>
              </a:rPr>
              <a:t>Anticiper les besoins en consommation de bâtiments</a:t>
            </a:r>
            <a:br>
              <a:rPr lang="fr-FR" b="1" i="0" dirty="0">
                <a:solidFill>
                  <a:schemeClr val="bg1"/>
                </a:solidFill>
                <a:effectLst/>
                <a:latin typeface="Inter"/>
              </a:rPr>
            </a:br>
            <a:endParaRPr dirty="0">
              <a:solidFill>
                <a:schemeClr val="bg1"/>
              </a:solidFill>
            </a:endParaRPr>
          </a:p>
        </p:txBody>
      </p:sp>
      <p:pic>
        <p:nvPicPr>
          <p:cNvPr id="3" name="Image 2">
            <a:extLst>
              <a:ext uri="{FF2B5EF4-FFF2-40B4-BE49-F238E27FC236}">
                <a16:creationId xmlns:a16="http://schemas.microsoft.com/office/drawing/2014/main" id="{B29394A7-F3B2-FC01-4CFC-214730B3E2E1}"/>
              </a:ext>
            </a:extLst>
          </p:cNvPr>
          <p:cNvPicPr>
            <a:picLocks noChangeAspect="1"/>
          </p:cNvPicPr>
          <p:nvPr/>
        </p:nvPicPr>
        <p:blipFill>
          <a:blip r:embed="rId3"/>
          <a:stretch>
            <a:fillRect/>
          </a:stretch>
        </p:blipFill>
        <p:spPr>
          <a:xfrm>
            <a:off x="6400801" y="1015778"/>
            <a:ext cx="1586199" cy="56201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75"/>
        <p:cNvGrpSpPr/>
        <p:nvPr/>
      </p:nvGrpSpPr>
      <p:grpSpPr>
        <a:xfrm>
          <a:off x="0" y="0"/>
          <a:ext cx="0" cy="0"/>
          <a:chOff x="0" y="0"/>
          <a:chExt cx="0" cy="0"/>
        </a:xfrm>
      </p:grpSpPr>
      <p:sp>
        <p:nvSpPr>
          <p:cNvPr id="8776" name="Google Shape;8776;p39"/>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R2</a:t>
            </a:r>
            <a:endParaRPr dirty="0"/>
          </a:p>
        </p:txBody>
      </p:sp>
      <p:sp>
        <p:nvSpPr>
          <p:cNvPr id="8777" name="Google Shape;8777;p39"/>
          <p:cNvSpPr txBox="1">
            <a:spLocks noGrp="1"/>
          </p:cNvSpPr>
          <p:nvPr>
            <p:ph type="subTitle" idx="2"/>
          </p:nvPr>
        </p:nvSpPr>
        <p:spPr>
          <a:xfrm>
            <a:off x="359157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RMSE</a:t>
            </a:r>
            <a:endParaRPr dirty="0"/>
          </a:p>
        </p:txBody>
      </p:sp>
      <p:sp>
        <p:nvSpPr>
          <p:cNvPr id="8778" name="Google Shape;8778;p39"/>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MAE</a:t>
            </a:r>
            <a:endParaRPr dirty="0"/>
          </a:p>
        </p:txBody>
      </p:sp>
      <p:sp>
        <p:nvSpPr>
          <p:cNvPr id="8779" name="Google Shape;8779;p39"/>
          <p:cNvSpPr txBox="1">
            <a:spLocks noGrp="1"/>
          </p:cNvSpPr>
          <p:nvPr>
            <p:ph type="subTitle" idx="4"/>
          </p:nvPr>
        </p:nvSpPr>
        <p:spPr>
          <a:xfrm>
            <a:off x="637309" y="3104907"/>
            <a:ext cx="2628798"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rgbClr val="202122"/>
                </a:solidFill>
                <a:latin typeface="Arial" panose="020B0604020202020204" pitchFamily="34" charset="0"/>
              </a:rPr>
              <a:t> Le coefficient de détermination linéaire de </a:t>
            </a:r>
            <a:r>
              <a:rPr lang="fr-FR" sz="1200" dirty="0">
                <a:solidFill>
                  <a:srgbClr val="202122"/>
                </a:solidFill>
                <a:latin typeface="Arial" panose="020B0604020202020204" pitchFamily="34" charset="0"/>
                <a:hlinkClick r:id="rId3" tooltip="Karl Pearson">
                  <a:extLst>
                    <a:ext uri="{A12FA001-AC4F-418D-AE19-62706E023703}">
                      <ahyp:hlinkClr xmlns:ahyp="http://schemas.microsoft.com/office/drawing/2018/hyperlinkcolor" val="tx"/>
                    </a:ext>
                  </a:extLst>
                </a:hlinkClick>
              </a:rPr>
              <a:t>Pearson</a:t>
            </a:r>
            <a:r>
              <a:rPr lang="fr-FR" sz="1200" dirty="0">
                <a:solidFill>
                  <a:srgbClr val="202122"/>
                </a:solidFill>
                <a:latin typeface="Arial" panose="020B0604020202020204" pitchFamily="34" charset="0"/>
              </a:rPr>
              <a:t>, noté R2 ou r2, est une mesure de la </a:t>
            </a:r>
            <a:r>
              <a:rPr lang="fr-FR" sz="1200" dirty="0">
                <a:solidFill>
                  <a:srgbClr val="202122"/>
                </a:solidFill>
                <a:latin typeface="Arial" panose="020B0604020202020204" pitchFamily="34" charset="0"/>
                <a:hlinkClick r:id="rId4" tooltip="Régression linéaire">
                  <a:extLst>
                    <a:ext uri="{A12FA001-AC4F-418D-AE19-62706E023703}">
                      <ahyp:hlinkClr xmlns:ahyp="http://schemas.microsoft.com/office/drawing/2018/hyperlinkcolor" val="tx"/>
                    </a:ext>
                  </a:extLst>
                </a:hlinkClick>
              </a:rPr>
              <a:t>qualité de la prédiction d'une régression linéaire</a:t>
            </a:r>
            <a:r>
              <a:rPr lang="fr-FR" sz="1200" dirty="0">
                <a:solidFill>
                  <a:srgbClr val="202122"/>
                </a:solidFill>
                <a:latin typeface="Arial" panose="020B0604020202020204" pitchFamily="34" charset="0"/>
              </a:rPr>
              <a:t>.</a:t>
            </a:r>
            <a:endParaRPr sz="1200" dirty="0">
              <a:solidFill>
                <a:srgbClr val="202122"/>
              </a:solidFill>
              <a:latin typeface="Arial" panose="020B0604020202020204" pitchFamily="34" charset="0"/>
            </a:endParaRPr>
          </a:p>
        </p:txBody>
      </p:sp>
      <p:sp>
        <p:nvSpPr>
          <p:cNvPr id="8780" name="Google Shape;8780;p39"/>
          <p:cNvSpPr txBox="1">
            <a:spLocks noGrp="1"/>
          </p:cNvSpPr>
          <p:nvPr>
            <p:ph type="subTitle" idx="5"/>
          </p:nvPr>
        </p:nvSpPr>
        <p:spPr>
          <a:xfrm>
            <a:off x="3214255" y="3002889"/>
            <a:ext cx="2861467"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rgbClr val="202122"/>
                </a:solidFill>
                <a:latin typeface="Arial" panose="020B0604020202020204" pitchFamily="34" charset="0"/>
              </a:rPr>
              <a:t>L'écart quadratique moyen (RMSE) est l'écart-type des résidus (erreurs de prévision). Les résidus sont la mesure de l'écart entre les points de données et la ligne de régression. </a:t>
            </a:r>
            <a:endParaRPr sz="1200" dirty="0">
              <a:solidFill>
                <a:srgbClr val="202122"/>
              </a:solidFill>
              <a:latin typeface="Arial" panose="020B0604020202020204" pitchFamily="34" charset="0"/>
            </a:endParaRPr>
          </a:p>
        </p:txBody>
      </p:sp>
      <p:sp>
        <p:nvSpPr>
          <p:cNvPr id="8781" name="Google Shape;8781;p39"/>
          <p:cNvSpPr txBox="1">
            <a:spLocks noGrp="1"/>
          </p:cNvSpPr>
          <p:nvPr>
            <p:ph type="subTitle" idx="6"/>
          </p:nvPr>
        </p:nvSpPr>
        <p:spPr>
          <a:xfrm>
            <a:off x="6194425" y="3104907"/>
            <a:ext cx="2312266"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rgbClr val="202122"/>
                </a:solidFill>
                <a:latin typeface="Arial" panose="020B0604020202020204" pitchFamily="34" charset="0"/>
              </a:rPr>
              <a:t>L'erreur absolue moyenne  est une mesure des </a:t>
            </a:r>
            <a:r>
              <a:rPr lang="fr-FR" sz="1200" dirty="0">
                <a:solidFill>
                  <a:srgbClr val="202122"/>
                </a:solidFill>
                <a:latin typeface="Arial" panose="020B0604020202020204" pitchFamily="34" charset="0"/>
                <a:hlinkClick r:id="rId5" tooltip="Erreur (statistiques)">
                  <a:extLst>
                    <a:ext uri="{A12FA001-AC4F-418D-AE19-62706E023703}">
                      <ahyp:hlinkClr xmlns:ahyp="http://schemas.microsoft.com/office/drawing/2018/hyperlinkcolor" val="tx"/>
                    </a:ext>
                  </a:extLst>
                </a:hlinkClick>
              </a:rPr>
              <a:t>erreurs</a:t>
            </a:r>
            <a:r>
              <a:rPr lang="fr-FR" sz="1200" dirty="0">
                <a:solidFill>
                  <a:srgbClr val="202122"/>
                </a:solidFill>
                <a:latin typeface="Arial" panose="020B0604020202020204" pitchFamily="34" charset="0"/>
              </a:rPr>
              <a:t> entre des observations appariées exprimant le même phénomène</a:t>
            </a:r>
            <a:endParaRPr sz="1200" dirty="0">
              <a:solidFill>
                <a:srgbClr val="202122"/>
              </a:solidFill>
              <a:latin typeface="Arial" panose="020B0604020202020204" pitchFamily="34" charset="0"/>
            </a:endParaRPr>
          </a:p>
        </p:txBody>
      </p:sp>
      <p:sp>
        <p:nvSpPr>
          <p:cNvPr id="8782" name="Google Shape;8782;p3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métriques retenues</a:t>
            </a:r>
            <a:endParaRPr dirty="0"/>
          </a:p>
        </p:txBody>
      </p:sp>
      <p:sp>
        <p:nvSpPr>
          <p:cNvPr id="8783" name="Google Shape;8783;p39"/>
          <p:cNvSpPr/>
          <p:nvPr/>
        </p:nvSpPr>
        <p:spPr>
          <a:xfrm>
            <a:off x="4301863" y="1851210"/>
            <a:ext cx="540266" cy="541246"/>
          </a:xfrm>
          <a:custGeom>
            <a:avLst/>
            <a:gdLst/>
            <a:ahLst/>
            <a:cxnLst/>
            <a:rect l="l" t="t" r="r" b="b"/>
            <a:pathLst>
              <a:path w="21501" h="21540" extrusionOk="0">
                <a:moveTo>
                  <a:pt x="12857" y="1672"/>
                </a:moveTo>
                <a:lnTo>
                  <a:pt x="15850" y="4671"/>
                </a:lnTo>
                <a:lnTo>
                  <a:pt x="12898" y="7656"/>
                </a:lnTo>
                <a:cubicBezTo>
                  <a:pt x="12799" y="7754"/>
                  <a:pt x="12671" y="7803"/>
                  <a:pt x="12543" y="7803"/>
                </a:cubicBezTo>
                <a:cubicBezTo>
                  <a:pt x="12415" y="7803"/>
                  <a:pt x="12287" y="7754"/>
                  <a:pt x="12189" y="7656"/>
                </a:cubicBezTo>
                <a:cubicBezTo>
                  <a:pt x="11992" y="7460"/>
                  <a:pt x="11992" y="7141"/>
                  <a:pt x="12189" y="6944"/>
                </a:cubicBezTo>
                <a:lnTo>
                  <a:pt x="13059" y="6072"/>
                </a:lnTo>
                <a:cubicBezTo>
                  <a:pt x="13497" y="5632"/>
                  <a:pt x="13497" y="4921"/>
                  <a:pt x="13059" y="4482"/>
                </a:cubicBezTo>
                <a:cubicBezTo>
                  <a:pt x="12841" y="4262"/>
                  <a:pt x="12553" y="4152"/>
                  <a:pt x="12265" y="4152"/>
                </a:cubicBezTo>
                <a:cubicBezTo>
                  <a:pt x="11977" y="4152"/>
                  <a:pt x="11690" y="4262"/>
                  <a:pt x="11471" y="4482"/>
                </a:cubicBezTo>
                <a:lnTo>
                  <a:pt x="11353" y="4601"/>
                </a:lnTo>
                <a:cubicBezTo>
                  <a:pt x="11255" y="4698"/>
                  <a:pt x="11127" y="4747"/>
                  <a:pt x="10999" y="4747"/>
                </a:cubicBezTo>
                <a:cubicBezTo>
                  <a:pt x="10870" y="4747"/>
                  <a:pt x="10742" y="4698"/>
                  <a:pt x="10644" y="4601"/>
                </a:cubicBezTo>
                <a:cubicBezTo>
                  <a:pt x="10449" y="4403"/>
                  <a:pt x="10449" y="4085"/>
                  <a:pt x="10644" y="3889"/>
                </a:cubicBezTo>
                <a:lnTo>
                  <a:pt x="12857" y="1672"/>
                </a:lnTo>
                <a:close/>
                <a:moveTo>
                  <a:pt x="5710" y="7258"/>
                </a:moveTo>
                <a:lnTo>
                  <a:pt x="5740" y="7288"/>
                </a:lnTo>
                <a:lnTo>
                  <a:pt x="14156" y="15717"/>
                </a:lnTo>
                <a:lnTo>
                  <a:pt x="13719" y="16156"/>
                </a:lnTo>
                <a:lnTo>
                  <a:pt x="13618" y="16054"/>
                </a:lnTo>
                <a:lnTo>
                  <a:pt x="5376" y="7799"/>
                </a:lnTo>
                <a:lnTo>
                  <a:pt x="5274" y="7697"/>
                </a:lnTo>
                <a:lnTo>
                  <a:pt x="5710" y="7258"/>
                </a:lnTo>
                <a:close/>
                <a:moveTo>
                  <a:pt x="11740" y="0"/>
                </a:moveTo>
                <a:cubicBezTo>
                  <a:pt x="11514" y="0"/>
                  <a:pt x="11288" y="97"/>
                  <a:pt x="11131" y="288"/>
                </a:cubicBezTo>
                <a:lnTo>
                  <a:pt x="5916" y="6634"/>
                </a:lnTo>
                <a:cubicBezTo>
                  <a:pt x="5850" y="6606"/>
                  <a:pt x="5780" y="6592"/>
                  <a:pt x="5711" y="6592"/>
                </a:cubicBezTo>
                <a:cubicBezTo>
                  <a:pt x="5577" y="6592"/>
                  <a:pt x="5445" y="6645"/>
                  <a:pt x="5346" y="6744"/>
                </a:cubicBezTo>
                <a:lnTo>
                  <a:pt x="4760" y="7331"/>
                </a:lnTo>
                <a:cubicBezTo>
                  <a:pt x="4569" y="7523"/>
                  <a:pt x="4560" y="7833"/>
                  <a:pt x="4739" y="8037"/>
                </a:cubicBezTo>
                <a:cubicBezTo>
                  <a:pt x="3686" y="9432"/>
                  <a:pt x="3822" y="11389"/>
                  <a:pt x="5057" y="12627"/>
                </a:cubicBezTo>
                <a:lnTo>
                  <a:pt x="5886" y="13457"/>
                </a:lnTo>
                <a:lnTo>
                  <a:pt x="4336" y="14860"/>
                </a:lnTo>
                <a:cubicBezTo>
                  <a:pt x="4207" y="14975"/>
                  <a:pt x="4197" y="15173"/>
                  <a:pt x="4312" y="15302"/>
                </a:cubicBezTo>
                <a:cubicBezTo>
                  <a:pt x="4374" y="15369"/>
                  <a:pt x="4459" y="15404"/>
                  <a:pt x="4543" y="15404"/>
                </a:cubicBezTo>
                <a:cubicBezTo>
                  <a:pt x="4619" y="15404"/>
                  <a:pt x="4694" y="15376"/>
                  <a:pt x="4754" y="15321"/>
                </a:cubicBezTo>
                <a:lnTo>
                  <a:pt x="6545" y="13698"/>
                </a:lnTo>
                <a:cubicBezTo>
                  <a:pt x="6676" y="13579"/>
                  <a:pt x="6682" y="13375"/>
                  <a:pt x="6556" y="13249"/>
                </a:cubicBezTo>
                <a:lnTo>
                  <a:pt x="5496" y="12188"/>
                </a:lnTo>
                <a:cubicBezTo>
                  <a:pt x="4506" y="11194"/>
                  <a:pt x="4372" y="9631"/>
                  <a:pt x="5183" y="8485"/>
                </a:cubicBezTo>
                <a:lnTo>
                  <a:pt x="5183" y="8485"/>
                </a:lnTo>
                <a:lnTo>
                  <a:pt x="12932" y="16249"/>
                </a:lnTo>
                <a:cubicBezTo>
                  <a:pt x="12431" y="16604"/>
                  <a:pt x="11850" y="16778"/>
                  <a:pt x="11272" y="16778"/>
                </a:cubicBezTo>
                <a:cubicBezTo>
                  <a:pt x="10530" y="16778"/>
                  <a:pt x="9793" y="16492"/>
                  <a:pt x="9237" y="15934"/>
                </a:cubicBezTo>
                <a:lnTo>
                  <a:pt x="8451" y="15148"/>
                </a:lnTo>
                <a:cubicBezTo>
                  <a:pt x="8390" y="15086"/>
                  <a:pt x="8310" y="15056"/>
                  <a:pt x="8231" y="15056"/>
                </a:cubicBezTo>
                <a:cubicBezTo>
                  <a:pt x="8146" y="15056"/>
                  <a:pt x="8062" y="15090"/>
                  <a:pt x="8000" y="15158"/>
                </a:cubicBezTo>
                <a:lnTo>
                  <a:pt x="3196" y="20463"/>
                </a:lnTo>
                <a:cubicBezTo>
                  <a:pt x="2922" y="20763"/>
                  <a:pt x="2547" y="20914"/>
                  <a:pt x="2172" y="20914"/>
                </a:cubicBezTo>
                <a:cubicBezTo>
                  <a:pt x="1818" y="20914"/>
                  <a:pt x="1463" y="20779"/>
                  <a:pt x="1192" y="20507"/>
                </a:cubicBezTo>
                <a:cubicBezTo>
                  <a:pt x="633" y="19946"/>
                  <a:pt x="657" y="19033"/>
                  <a:pt x="1243" y="18503"/>
                </a:cubicBezTo>
                <a:lnTo>
                  <a:pt x="3818" y="16170"/>
                </a:lnTo>
                <a:cubicBezTo>
                  <a:pt x="3950" y="16054"/>
                  <a:pt x="3962" y="15853"/>
                  <a:pt x="3845" y="15725"/>
                </a:cubicBezTo>
                <a:cubicBezTo>
                  <a:pt x="3783" y="15657"/>
                  <a:pt x="3699" y="15623"/>
                  <a:pt x="3614" y="15623"/>
                </a:cubicBezTo>
                <a:cubicBezTo>
                  <a:pt x="3538" y="15623"/>
                  <a:pt x="3460" y="15651"/>
                  <a:pt x="3400" y="15708"/>
                </a:cubicBezTo>
                <a:lnTo>
                  <a:pt x="825" y="18041"/>
                </a:lnTo>
                <a:cubicBezTo>
                  <a:pt x="209" y="18599"/>
                  <a:pt x="1" y="19477"/>
                  <a:pt x="298" y="20252"/>
                </a:cubicBezTo>
                <a:cubicBezTo>
                  <a:pt x="596" y="21027"/>
                  <a:pt x="1339" y="21538"/>
                  <a:pt x="2169" y="21539"/>
                </a:cubicBezTo>
                <a:lnTo>
                  <a:pt x="2220" y="21539"/>
                </a:lnTo>
                <a:cubicBezTo>
                  <a:pt x="2769" y="21529"/>
                  <a:pt x="3289" y="21290"/>
                  <a:pt x="3657" y="20881"/>
                </a:cubicBezTo>
                <a:lnTo>
                  <a:pt x="8242" y="15819"/>
                </a:lnTo>
                <a:lnTo>
                  <a:pt x="8796" y="16375"/>
                </a:lnTo>
                <a:cubicBezTo>
                  <a:pt x="9474" y="17053"/>
                  <a:pt x="10370" y="17400"/>
                  <a:pt x="11271" y="17400"/>
                </a:cubicBezTo>
                <a:cubicBezTo>
                  <a:pt x="12010" y="17400"/>
                  <a:pt x="12751" y="17167"/>
                  <a:pt x="13379" y="16693"/>
                </a:cubicBezTo>
                <a:cubicBezTo>
                  <a:pt x="13476" y="16779"/>
                  <a:pt x="13598" y="16822"/>
                  <a:pt x="13720" y="16822"/>
                </a:cubicBezTo>
                <a:cubicBezTo>
                  <a:pt x="13852" y="16822"/>
                  <a:pt x="13985" y="16771"/>
                  <a:pt x="14084" y="16670"/>
                </a:cubicBezTo>
                <a:lnTo>
                  <a:pt x="14670" y="16083"/>
                </a:lnTo>
                <a:cubicBezTo>
                  <a:pt x="14820" y="15933"/>
                  <a:pt x="14862" y="15708"/>
                  <a:pt x="14780" y="15513"/>
                </a:cubicBezTo>
                <a:lnTo>
                  <a:pt x="21116" y="10289"/>
                </a:lnTo>
                <a:cubicBezTo>
                  <a:pt x="21474" y="9993"/>
                  <a:pt x="21501" y="9452"/>
                  <a:pt x="21171" y="9122"/>
                </a:cubicBezTo>
                <a:lnTo>
                  <a:pt x="20226" y="8173"/>
                </a:lnTo>
                <a:cubicBezTo>
                  <a:pt x="20164" y="8110"/>
                  <a:pt x="20083" y="8078"/>
                  <a:pt x="20001" y="8078"/>
                </a:cubicBezTo>
                <a:cubicBezTo>
                  <a:pt x="19922" y="8078"/>
                  <a:pt x="19842" y="8108"/>
                  <a:pt x="19781" y="8169"/>
                </a:cubicBezTo>
                <a:cubicBezTo>
                  <a:pt x="19658" y="8292"/>
                  <a:pt x="19659" y="8492"/>
                  <a:pt x="19785" y="8614"/>
                </a:cubicBezTo>
                <a:lnTo>
                  <a:pt x="20731" y="9561"/>
                </a:lnTo>
                <a:cubicBezTo>
                  <a:pt x="20801" y="9631"/>
                  <a:pt x="20795" y="9747"/>
                  <a:pt x="20719" y="9810"/>
                </a:cubicBezTo>
                <a:lnTo>
                  <a:pt x="14366" y="15047"/>
                </a:lnTo>
                <a:lnTo>
                  <a:pt x="6380" y="7048"/>
                </a:lnTo>
                <a:lnTo>
                  <a:pt x="11610" y="683"/>
                </a:lnTo>
                <a:cubicBezTo>
                  <a:pt x="11644" y="643"/>
                  <a:pt x="11691" y="622"/>
                  <a:pt x="11739" y="622"/>
                </a:cubicBezTo>
                <a:cubicBezTo>
                  <a:pt x="11781" y="622"/>
                  <a:pt x="11824" y="638"/>
                  <a:pt x="11856" y="671"/>
                </a:cubicBezTo>
                <a:lnTo>
                  <a:pt x="12418" y="1233"/>
                </a:lnTo>
                <a:lnTo>
                  <a:pt x="10205" y="3450"/>
                </a:lnTo>
                <a:cubicBezTo>
                  <a:pt x="9767" y="3890"/>
                  <a:pt x="9767" y="4601"/>
                  <a:pt x="10205" y="5041"/>
                </a:cubicBezTo>
                <a:cubicBezTo>
                  <a:pt x="10424" y="5261"/>
                  <a:pt x="10712" y="5371"/>
                  <a:pt x="10999" y="5371"/>
                </a:cubicBezTo>
                <a:cubicBezTo>
                  <a:pt x="11287" y="5371"/>
                  <a:pt x="11574" y="5261"/>
                  <a:pt x="11793" y="5041"/>
                </a:cubicBezTo>
                <a:lnTo>
                  <a:pt x="11912" y="4923"/>
                </a:lnTo>
                <a:cubicBezTo>
                  <a:pt x="12010" y="4825"/>
                  <a:pt x="12138" y="4776"/>
                  <a:pt x="12266" y="4776"/>
                </a:cubicBezTo>
                <a:cubicBezTo>
                  <a:pt x="12394" y="4776"/>
                  <a:pt x="12522" y="4825"/>
                  <a:pt x="12620" y="4923"/>
                </a:cubicBezTo>
                <a:cubicBezTo>
                  <a:pt x="12817" y="5119"/>
                  <a:pt x="12817" y="5437"/>
                  <a:pt x="12620" y="5635"/>
                </a:cubicBezTo>
                <a:lnTo>
                  <a:pt x="11750" y="6507"/>
                </a:lnTo>
                <a:cubicBezTo>
                  <a:pt x="11312" y="6946"/>
                  <a:pt x="11312" y="7656"/>
                  <a:pt x="11750" y="8097"/>
                </a:cubicBezTo>
                <a:cubicBezTo>
                  <a:pt x="11969" y="8316"/>
                  <a:pt x="12256" y="8426"/>
                  <a:pt x="12544" y="8426"/>
                </a:cubicBezTo>
                <a:cubicBezTo>
                  <a:pt x="12832" y="8426"/>
                  <a:pt x="13120" y="8316"/>
                  <a:pt x="13340" y="8095"/>
                </a:cubicBezTo>
                <a:lnTo>
                  <a:pt x="16290" y="5112"/>
                </a:lnTo>
                <a:lnTo>
                  <a:pt x="18893" y="7719"/>
                </a:lnTo>
                <a:cubicBezTo>
                  <a:pt x="18954" y="7780"/>
                  <a:pt x="19034" y="7810"/>
                  <a:pt x="19113" y="7810"/>
                </a:cubicBezTo>
                <a:cubicBezTo>
                  <a:pt x="19192" y="7810"/>
                  <a:pt x="19272" y="7780"/>
                  <a:pt x="19332" y="7719"/>
                </a:cubicBezTo>
                <a:cubicBezTo>
                  <a:pt x="19454" y="7598"/>
                  <a:pt x="19455" y="7401"/>
                  <a:pt x="19334" y="7280"/>
                </a:cubicBezTo>
                <a:lnTo>
                  <a:pt x="12298" y="232"/>
                </a:lnTo>
                <a:cubicBezTo>
                  <a:pt x="12143" y="77"/>
                  <a:pt x="11941" y="0"/>
                  <a:pt x="117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39"/>
          <p:cNvSpPr/>
          <p:nvPr/>
        </p:nvSpPr>
        <p:spPr>
          <a:xfrm>
            <a:off x="6905450" y="1858806"/>
            <a:ext cx="540250" cy="533650"/>
          </a:xfrm>
          <a:custGeom>
            <a:avLst/>
            <a:gdLst/>
            <a:ahLst/>
            <a:cxnLst/>
            <a:rect l="l" t="t" r="r" b="b"/>
            <a:pathLst>
              <a:path w="21610" h="21346" extrusionOk="0">
                <a:moveTo>
                  <a:pt x="10993" y="632"/>
                </a:moveTo>
                <a:cubicBezTo>
                  <a:pt x="11184" y="632"/>
                  <a:pt x="11354" y="761"/>
                  <a:pt x="11405" y="948"/>
                </a:cubicBezTo>
                <a:cubicBezTo>
                  <a:pt x="11405" y="950"/>
                  <a:pt x="11405" y="951"/>
                  <a:pt x="11406" y="953"/>
                </a:cubicBezTo>
                <a:cubicBezTo>
                  <a:pt x="11415" y="988"/>
                  <a:pt x="11420" y="1023"/>
                  <a:pt x="11420" y="1060"/>
                </a:cubicBezTo>
                <a:lnTo>
                  <a:pt x="11420" y="2394"/>
                </a:lnTo>
                <a:cubicBezTo>
                  <a:pt x="11420" y="2508"/>
                  <a:pt x="11375" y="2616"/>
                  <a:pt x="11295" y="2697"/>
                </a:cubicBezTo>
                <a:cubicBezTo>
                  <a:pt x="11291" y="2701"/>
                  <a:pt x="11286" y="2704"/>
                  <a:pt x="11283" y="2707"/>
                </a:cubicBezTo>
                <a:cubicBezTo>
                  <a:pt x="11204" y="2781"/>
                  <a:pt x="11100" y="2823"/>
                  <a:pt x="10993" y="2823"/>
                </a:cubicBezTo>
                <a:lnTo>
                  <a:pt x="10619" y="2823"/>
                </a:lnTo>
                <a:cubicBezTo>
                  <a:pt x="10512" y="2823"/>
                  <a:pt x="10407" y="2781"/>
                  <a:pt x="10329" y="2707"/>
                </a:cubicBezTo>
                <a:cubicBezTo>
                  <a:pt x="10324" y="2704"/>
                  <a:pt x="10320" y="2701"/>
                  <a:pt x="10317" y="2697"/>
                </a:cubicBezTo>
                <a:cubicBezTo>
                  <a:pt x="10236" y="2616"/>
                  <a:pt x="10191" y="2508"/>
                  <a:pt x="10191" y="2394"/>
                </a:cubicBezTo>
                <a:lnTo>
                  <a:pt x="10191" y="1060"/>
                </a:lnTo>
                <a:cubicBezTo>
                  <a:pt x="10191" y="1023"/>
                  <a:pt x="10195" y="988"/>
                  <a:pt x="10206" y="953"/>
                </a:cubicBezTo>
                <a:cubicBezTo>
                  <a:pt x="10206" y="951"/>
                  <a:pt x="10206" y="950"/>
                  <a:pt x="10206" y="948"/>
                </a:cubicBezTo>
                <a:cubicBezTo>
                  <a:pt x="10257" y="761"/>
                  <a:pt x="10426" y="632"/>
                  <a:pt x="10618" y="632"/>
                </a:cubicBezTo>
                <a:close/>
                <a:moveTo>
                  <a:pt x="6711" y="6556"/>
                </a:moveTo>
                <a:lnTo>
                  <a:pt x="6711" y="7776"/>
                </a:lnTo>
                <a:lnTo>
                  <a:pt x="6684" y="7776"/>
                </a:lnTo>
                <a:cubicBezTo>
                  <a:pt x="6566" y="7776"/>
                  <a:pt x="6470" y="7680"/>
                  <a:pt x="6470" y="7561"/>
                </a:cubicBezTo>
                <a:lnTo>
                  <a:pt x="6470" y="6770"/>
                </a:lnTo>
                <a:cubicBezTo>
                  <a:pt x="6470" y="6652"/>
                  <a:pt x="6566" y="6556"/>
                  <a:pt x="6684" y="6556"/>
                </a:cubicBezTo>
                <a:close/>
                <a:moveTo>
                  <a:pt x="14926" y="6556"/>
                </a:moveTo>
                <a:cubicBezTo>
                  <a:pt x="15045" y="6556"/>
                  <a:pt x="15141" y="6652"/>
                  <a:pt x="15141" y="6770"/>
                </a:cubicBezTo>
                <a:lnTo>
                  <a:pt x="15141" y="7561"/>
                </a:lnTo>
                <a:cubicBezTo>
                  <a:pt x="15141" y="7680"/>
                  <a:pt x="15045" y="7776"/>
                  <a:pt x="14926" y="7776"/>
                </a:cubicBezTo>
                <a:lnTo>
                  <a:pt x="14899" y="7776"/>
                </a:lnTo>
                <a:lnTo>
                  <a:pt x="14899" y="6556"/>
                </a:lnTo>
                <a:close/>
                <a:moveTo>
                  <a:pt x="14268" y="6556"/>
                </a:moveTo>
                <a:lnTo>
                  <a:pt x="14268" y="8297"/>
                </a:lnTo>
                <a:cubicBezTo>
                  <a:pt x="14268" y="9384"/>
                  <a:pt x="13395" y="10671"/>
                  <a:pt x="12368" y="11236"/>
                </a:cubicBezTo>
                <a:lnTo>
                  <a:pt x="12361" y="11240"/>
                </a:lnTo>
                <a:cubicBezTo>
                  <a:pt x="12328" y="11258"/>
                  <a:pt x="12295" y="11275"/>
                  <a:pt x="12262" y="11291"/>
                </a:cubicBezTo>
                <a:lnTo>
                  <a:pt x="12244" y="11300"/>
                </a:lnTo>
                <a:cubicBezTo>
                  <a:pt x="12173" y="11335"/>
                  <a:pt x="12102" y="11365"/>
                  <a:pt x="12030" y="11393"/>
                </a:cubicBezTo>
                <a:lnTo>
                  <a:pt x="12000" y="11404"/>
                </a:lnTo>
                <a:cubicBezTo>
                  <a:pt x="11974" y="11413"/>
                  <a:pt x="11947" y="11423"/>
                  <a:pt x="11920" y="11431"/>
                </a:cubicBezTo>
                <a:lnTo>
                  <a:pt x="11890" y="11441"/>
                </a:lnTo>
                <a:cubicBezTo>
                  <a:pt x="11854" y="11452"/>
                  <a:pt x="11818" y="11462"/>
                  <a:pt x="11784" y="11471"/>
                </a:cubicBezTo>
                <a:lnTo>
                  <a:pt x="11743" y="11480"/>
                </a:lnTo>
                <a:cubicBezTo>
                  <a:pt x="11668" y="11499"/>
                  <a:pt x="11595" y="11517"/>
                  <a:pt x="11528" y="11532"/>
                </a:cubicBezTo>
                <a:cubicBezTo>
                  <a:pt x="11232" y="11601"/>
                  <a:pt x="11003" y="11639"/>
                  <a:pt x="10786" y="11639"/>
                </a:cubicBezTo>
                <a:cubicBezTo>
                  <a:pt x="10515" y="11639"/>
                  <a:pt x="10237" y="11582"/>
                  <a:pt x="9818" y="11477"/>
                </a:cubicBezTo>
                <a:cubicBezTo>
                  <a:pt x="9782" y="11468"/>
                  <a:pt x="9747" y="11458"/>
                  <a:pt x="9711" y="11447"/>
                </a:cubicBezTo>
                <a:cubicBezTo>
                  <a:pt x="9702" y="11444"/>
                  <a:pt x="9693" y="11440"/>
                  <a:pt x="9683" y="11438"/>
                </a:cubicBezTo>
                <a:cubicBezTo>
                  <a:pt x="9656" y="11428"/>
                  <a:pt x="9627" y="11419"/>
                  <a:pt x="9599" y="11408"/>
                </a:cubicBezTo>
                <a:lnTo>
                  <a:pt x="9575" y="11399"/>
                </a:lnTo>
                <a:cubicBezTo>
                  <a:pt x="9501" y="11372"/>
                  <a:pt x="9428" y="11341"/>
                  <a:pt x="9356" y="11305"/>
                </a:cubicBezTo>
                <a:lnTo>
                  <a:pt x="9349" y="11300"/>
                </a:lnTo>
                <a:cubicBezTo>
                  <a:pt x="8279" y="10770"/>
                  <a:pt x="7342" y="9428"/>
                  <a:pt x="7342" y="8306"/>
                </a:cubicBezTo>
                <a:lnTo>
                  <a:pt x="7342" y="6556"/>
                </a:lnTo>
                <a:close/>
                <a:moveTo>
                  <a:pt x="12340" y="11949"/>
                </a:moveTo>
                <a:lnTo>
                  <a:pt x="12340" y="12520"/>
                </a:lnTo>
                <a:cubicBezTo>
                  <a:pt x="12338" y="12760"/>
                  <a:pt x="12494" y="12973"/>
                  <a:pt x="12723" y="13042"/>
                </a:cubicBezTo>
                <a:lnTo>
                  <a:pt x="13572" y="13304"/>
                </a:lnTo>
                <a:cubicBezTo>
                  <a:pt x="13569" y="13307"/>
                  <a:pt x="13566" y="13310"/>
                  <a:pt x="13563" y="13311"/>
                </a:cubicBezTo>
                <a:cubicBezTo>
                  <a:pt x="13522" y="13347"/>
                  <a:pt x="13480" y="13383"/>
                  <a:pt x="13437" y="13418"/>
                </a:cubicBezTo>
                <a:lnTo>
                  <a:pt x="13416" y="13436"/>
                </a:lnTo>
                <a:cubicBezTo>
                  <a:pt x="13372" y="13470"/>
                  <a:pt x="13329" y="13503"/>
                  <a:pt x="13285" y="13536"/>
                </a:cubicBezTo>
                <a:cubicBezTo>
                  <a:pt x="13278" y="13541"/>
                  <a:pt x="13270" y="13547"/>
                  <a:pt x="13263" y="13551"/>
                </a:cubicBezTo>
                <a:cubicBezTo>
                  <a:pt x="13218" y="13584"/>
                  <a:pt x="13173" y="13615"/>
                  <a:pt x="13127" y="13645"/>
                </a:cubicBezTo>
                <a:lnTo>
                  <a:pt x="13110" y="13657"/>
                </a:lnTo>
                <a:cubicBezTo>
                  <a:pt x="13062" y="13689"/>
                  <a:pt x="13014" y="13719"/>
                  <a:pt x="12966" y="13747"/>
                </a:cubicBezTo>
                <a:lnTo>
                  <a:pt x="12959" y="13752"/>
                </a:lnTo>
                <a:cubicBezTo>
                  <a:pt x="12911" y="13780"/>
                  <a:pt x="12863" y="13809"/>
                  <a:pt x="12813" y="13834"/>
                </a:cubicBezTo>
                <a:lnTo>
                  <a:pt x="12794" y="13846"/>
                </a:lnTo>
                <a:cubicBezTo>
                  <a:pt x="12746" y="13872"/>
                  <a:pt x="12698" y="13896"/>
                  <a:pt x="12650" y="13920"/>
                </a:cubicBezTo>
                <a:lnTo>
                  <a:pt x="12622" y="13933"/>
                </a:lnTo>
                <a:cubicBezTo>
                  <a:pt x="12574" y="13956"/>
                  <a:pt x="12527" y="13977"/>
                  <a:pt x="12479" y="13998"/>
                </a:cubicBezTo>
                <a:lnTo>
                  <a:pt x="12448" y="14011"/>
                </a:lnTo>
                <a:cubicBezTo>
                  <a:pt x="12400" y="14032"/>
                  <a:pt x="12350" y="14052"/>
                  <a:pt x="12302" y="14070"/>
                </a:cubicBezTo>
                <a:lnTo>
                  <a:pt x="12271" y="14082"/>
                </a:lnTo>
                <a:cubicBezTo>
                  <a:pt x="12221" y="14100"/>
                  <a:pt x="12170" y="14118"/>
                  <a:pt x="12121" y="14134"/>
                </a:cubicBezTo>
                <a:cubicBezTo>
                  <a:pt x="12112" y="14135"/>
                  <a:pt x="12105" y="14138"/>
                  <a:pt x="12096" y="14141"/>
                </a:cubicBezTo>
                <a:cubicBezTo>
                  <a:pt x="12045" y="14158"/>
                  <a:pt x="11994" y="14173"/>
                  <a:pt x="11941" y="14188"/>
                </a:cubicBezTo>
                <a:lnTo>
                  <a:pt x="11926" y="14192"/>
                </a:lnTo>
                <a:cubicBezTo>
                  <a:pt x="11874" y="14206"/>
                  <a:pt x="11821" y="14219"/>
                  <a:pt x="11769" y="14231"/>
                </a:cubicBezTo>
                <a:lnTo>
                  <a:pt x="11743" y="14237"/>
                </a:lnTo>
                <a:cubicBezTo>
                  <a:pt x="11691" y="14249"/>
                  <a:pt x="11638" y="14260"/>
                  <a:pt x="11585" y="14270"/>
                </a:cubicBezTo>
                <a:lnTo>
                  <a:pt x="11553" y="14276"/>
                </a:lnTo>
                <a:cubicBezTo>
                  <a:pt x="11501" y="14285"/>
                  <a:pt x="11448" y="14293"/>
                  <a:pt x="11396" y="14300"/>
                </a:cubicBezTo>
                <a:lnTo>
                  <a:pt x="11363" y="14305"/>
                </a:lnTo>
                <a:cubicBezTo>
                  <a:pt x="11309" y="14312"/>
                  <a:pt x="11256" y="14318"/>
                  <a:pt x="11202" y="14323"/>
                </a:cubicBezTo>
                <a:lnTo>
                  <a:pt x="11172" y="14326"/>
                </a:lnTo>
                <a:cubicBezTo>
                  <a:pt x="11115" y="14330"/>
                  <a:pt x="11062" y="14335"/>
                  <a:pt x="11006" y="14338"/>
                </a:cubicBezTo>
                <a:lnTo>
                  <a:pt x="10985" y="14338"/>
                </a:lnTo>
                <a:cubicBezTo>
                  <a:pt x="10927" y="14341"/>
                  <a:pt x="10867" y="14342"/>
                  <a:pt x="10807" y="14342"/>
                </a:cubicBezTo>
                <a:lnTo>
                  <a:pt x="10805" y="14342"/>
                </a:lnTo>
                <a:cubicBezTo>
                  <a:pt x="10745" y="14342"/>
                  <a:pt x="10685" y="14341"/>
                  <a:pt x="10624" y="14338"/>
                </a:cubicBezTo>
                <a:lnTo>
                  <a:pt x="10607" y="14338"/>
                </a:lnTo>
                <a:cubicBezTo>
                  <a:pt x="10550" y="14335"/>
                  <a:pt x="10494" y="14332"/>
                  <a:pt x="10437" y="14327"/>
                </a:cubicBezTo>
                <a:lnTo>
                  <a:pt x="10413" y="14324"/>
                </a:lnTo>
                <a:cubicBezTo>
                  <a:pt x="10357" y="14320"/>
                  <a:pt x="10300" y="14314"/>
                  <a:pt x="10245" y="14306"/>
                </a:cubicBezTo>
                <a:lnTo>
                  <a:pt x="10221" y="14302"/>
                </a:lnTo>
                <a:cubicBezTo>
                  <a:pt x="10164" y="14294"/>
                  <a:pt x="10110" y="14287"/>
                  <a:pt x="10054" y="14276"/>
                </a:cubicBezTo>
                <a:lnTo>
                  <a:pt x="10033" y="14272"/>
                </a:lnTo>
                <a:cubicBezTo>
                  <a:pt x="9977" y="14261"/>
                  <a:pt x="9921" y="14251"/>
                  <a:pt x="9864" y="14239"/>
                </a:cubicBezTo>
                <a:lnTo>
                  <a:pt x="9852" y="14236"/>
                </a:lnTo>
                <a:cubicBezTo>
                  <a:pt x="9735" y="14209"/>
                  <a:pt x="9620" y="14177"/>
                  <a:pt x="9507" y="14140"/>
                </a:cubicBezTo>
                <a:cubicBezTo>
                  <a:pt x="9503" y="14138"/>
                  <a:pt x="9498" y="14137"/>
                  <a:pt x="9495" y="14135"/>
                </a:cubicBezTo>
                <a:cubicBezTo>
                  <a:pt x="9440" y="14119"/>
                  <a:pt x="9388" y="14100"/>
                  <a:pt x="9334" y="14080"/>
                </a:cubicBezTo>
                <a:lnTo>
                  <a:pt x="9314" y="14073"/>
                </a:lnTo>
                <a:cubicBezTo>
                  <a:pt x="9262" y="14053"/>
                  <a:pt x="9211" y="14032"/>
                  <a:pt x="9160" y="14011"/>
                </a:cubicBezTo>
                <a:lnTo>
                  <a:pt x="9137" y="14001"/>
                </a:lnTo>
                <a:cubicBezTo>
                  <a:pt x="9086" y="13980"/>
                  <a:pt x="9035" y="13957"/>
                  <a:pt x="8986" y="13933"/>
                </a:cubicBezTo>
                <a:lnTo>
                  <a:pt x="8966" y="13923"/>
                </a:lnTo>
                <a:cubicBezTo>
                  <a:pt x="8916" y="13897"/>
                  <a:pt x="8865" y="13872"/>
                  <a:pt x="8815" y="13846"/>
                </a:cubicBezTo>
                <a:cubicBezTo>
                  <a:pt x="8811" y="13843"/>
                  <a:pt x="8806" y="13842"/>
                  <a:pt x="8803" y="13839"/>
                </a:cubicBezTo>
                <a:cubicBezTo>
                  <a:pt x="8698" y="13783"/>
                  <a:pt x="8598" y="13722"/>
                  <a:pt x="8499" y="13657"/>
                </a:cubicBezTo>
                <a:lnTo>
                  <a:pt x="8485" y="13648"/>
                </a:lnTo>
                <a:cubicBezTo>
                  <a:pt x="8439" y="13617"/>
                  <a:pt x="8393" y="13586"/>
                  <a:pt x="8348" y="13553"/>
                </a:cubicBezTo>
                <a:lnTo>
                  <a:pt x="8327" y="13538"/>
                </a:lnTo>
                <a:cubicBezTo>
                  <a:pt x="8283" y="13505"/>
                  <a:pt x="8240" y="13472"/>
                  <a:pt x="8196" y="13437"/>
                </a:cubicBezTo>
                <a:cubicBezTo>
                  <a:pt x="8189" y="13431"/>
                  <a:pt x="8181" y="13425"/>
                  <a:pt x="8174" y="13419"/>
                </a:cubicBezTo>
                <a:cubicBezTo>
                  <a:pt x="8130" y="13385"/>
                  <a:pt x="8088" y="13349"/>
                  <a:pt x="8048" y="13313"/>
                </a:cubicBezTo>
                <a:cubicBezTo>
                  <a:pt x="8045" y="13311"/>
                  <a:pt x="8042" y="13308"/>
                  <a:pt x="8039" y="13305"/>
                </a:cubicBezTo>
                <a:lnTo>
                  <a:pt x="8887" y="13042"/>
                </a:lnTo>
                <a:cubicBezTo>
                  <a:pt x="9116" y="12971"/>
                  <a:pt x="9272" y="12760"/>
                  <a:pt x="9271" y="12520"/>
                </a:cubicBezTo>
                <a:lnTo>
                  <a:pt x="9271" y="11958"/>
                </a:lnTo>
                <a:cubicBezTo>
                  <a:pt x="9295" y="11967"/>
                  <a:pt x="9319" y="11978"/>
                  <a:pt x="9341" y="11985"/>
                </a:cubicBezTo>
                <a:cubicBezTo>
                  <a:pt x="9365" y="11994"/>
                  <a:pt x="9383" y="12002"/>
                  <a:pt x="9404" y="12009"/>
                </a:cubicBezTo>
                <a:cubicBezTo>
                  <a:pt x="9436" y="12019"/>
                  <a:pt x="9467" y="12030"/>
                  <a:pt x="9498" y="12040"/>
                </a:cubicBezTo>
                <a:lnTo>
                  <a:pt x="9537" y="12052"/>
                </a:lnTo>
                <a:cubicBezTo>
                  <a:pt x="9579" y="12066"/>
                  <a:pt x="9621" y="12078"/>
                  <a:pt x="9663" y="12088"/>
                </a:cubicBezTo>
                <a:cubicBezTo>
                  <a:pt x="9771" y="12115"/>
                  <a:pt x="9872" y="12139"/>
                  <a:pt x="9966" y="12160"/>
                </a:cubicBezTo>
                <a:lnTo>
                  <a:pt x="10050" y="12180"/>
                </a:lnTo>
                <a:lnTo>
                  <a:pt x="10059" y="12181"/>
                </a:lnTo>
                <a:cubicBezTo>
                  <a:pt x="10326" y="12238"/>
                  <a:pt x="10553" y="12270"/>
                  <a:pt x="10781" y="12270"/>
                </a:cubicBezTo>
                <a:lnTo>
                  <a:pt x="10786" y="12270"/>
                </a:lnTo>
                <a:cubicBezTo>
                  <a:pt x="11035" y="12270"/>
                  <a:pt x="11280" y="12234"/>
                  <a:pt x="11579" y="12168"/>
                </a:cubicBezTo>
                <a:cubicBezTo>
                  <a:pt x="11677" y="12147"/>
                  <a:pt x="11782" y="12121"/>
                  <a:pt x="11895" y="12093"/>
                </a:cubicBezTo>
                <a:lnTo>
                  <a:pt x="11937" y="12082"/>
                </a:lnTo>
                <a:cubicBezTo>
                  <a:pt x="11979" y="12072"/>
                  <a:pt x="12021" y="12060"/>
                  <a:pt x="12064" y="12048"/>
                </a:cubicBezTo>
                <a:lnTo>
                  <a:pt x="12105" y="12034"/>
                </a:lnTo>
                <a:cubicBezTo>
                  <a:pt x="12133" y="12025"/>
                  <a:pt x="12163" y="12017"/>
                  <a:pt x="12191" y="12006"/>
                </a:cubicBezTo>
                <a:cubicBezTo>
                  <a:pt x="12206" y="12000"/>
                  <a:pt x="12223" y="11996"/>
                  <a:pt x="12238" y="11990"/>
                </a:cubicBezTo>
                <a:cubicBezTo>
                  <a:pt x="12272" y="11976"/>
                  <a:pt x="12305" y="11964"/>
                  <a:pt x="12340" y="11949"/>
                </a:cubicBezTo>
                <a:close/>
                <a:moveTo>
                  <a:pt x="14496" y="13283"/>
                </a:moveTo>
                <a:lnTo>
                  <a:pt x="14744" y="13371"/>
                </a:lnTo>
                <a:lnTo>
                  <a:pt x="14845" y="13407"/>
                </a:lnTo>
                <a:lnTo>
                  <a:pt x="14445" y="13819"/>
                </a:lnTo>
                <a:cubicBezTo>
                  <a:pt x="13474" y="14783"/>
                  <a:pt x="12181" y="15313"/>
                  <a:pt x="10805" y="15313"/>
                </a:cubicBezTo>
                <a:cubicBezTo>
                  <a:pt x="9431" y="15313"/>
                  <a:pt x="8138" y="14783"/>
                  <a:pt x="7167" y="13819"/>
                </a:cubicBezTo>
                <a:lnTo>
                  <a:pt x="6765" y="13406"/>
                </a:lnTo>
                <a:lnTo>
                  <a:pt x="7114" y="13283"/>
                </a:lnTo>
                <a:lnTo>
                  <a:pt x="7390" y="13559"/>
                </a:lnTo>
                <a:cubicBezTo>
                  <a:pt x="8297" y="14468"/>
                  <a:pt x="9507" y="14969"/>
                  <a:pt x="10799" y="14970"/>
                </a:cubicBezTo>
                <a:lnTo>
                  <a:pt x="10805" y="14970"/>
                </a:lnTo>
                <a:cubicBezTo>
                  <a:pt x="10811" y="14970"/>
                  <a:pt x="10817" y="14970"/>
                  <a:pt x="10823" y="14970"/>
                </a:cubicBezTo>
                <a:cubicBezTo>
                  <a:pt x="12054" y="14970"/>
                  <a:pt x="13239" y="14497"/>
                  <a:pt x="14129" y="13647"/>
                </a:cubicBezTo>
                <a:cubicBezTo>
                  <a:pt x="14131" y="13645"/>
                  <a:pt x="14132" y="13644"/>
                  <a:pt x="14135" y="13642"/>
                </a:cubicBezTo>
                <a:cubicBezTo>
                  <a:pt x="14153" y="13624"/>
                  <a:pt x="14173" y="13606"/>
                  <a:pt x="14189" y="13589"/>
                </a:cubicBezTo>
                <a:lnTo>
                  <a:pt x="14221" y="13559"/>
                </a:lnTo>
                <a:lnTo>
                  <a:pt x="14496" y="13283"/>
                </a:lnTo>
                <a:close/>
                <a:moveTo>
                  <a:pt x="5347" y="13908"/>
                </a:moveTo>
                <a:lnTo>
                  <a:pt x="5347" y="20716"/>
                </a:lnTo>
                <a:lnTo>
                  <a:pt x="3591" y="20716"/>
                </a:lnTo>
                <a:lnTo>
                  <a:pt x="3591" y="14528"/>
                </a:lnTo>
                <a:lnTo>
                  <a:pt x="4720" y="14129"/>
                </a:lnTo>
                <a:lnTo>
                  <a:pt x="5347" y="13908"/>
                </a:lnTo>
                <a:close/>
                <a:moveTo>
                  <a:pt x="15500" y="13638"/>
                </a:moveTo>
                <a:lnTo>
                  <a:pt x="15632" y="13684"/>
                </a:lnTo>
                <a:lnTo>
                  <a:pt x="15632" y="20716"/>
                </a:lnTo>
                <a:lnTo>
                  <a:pt x="5978" y="20716"/>
                </a:lnTo>
                <a:lnTo>
                  <a:pt x="5978" y="13684"/>
                </a:lnTo>
                <a:lnTo>
                  <a:pt x="6109" y="13638"/>
                </a:lnTo>
                <a:lnTo>
                  <a:pt x="6716" y="14261"/>
                </a:lnTo>
                <a:lnTo>
                  <a:pt x="6720" y="14266"/>
                </a:lnTo>
                <a:cubicBezTo>
                  <a:pt x="7810" y="15348"/>
                  <a:pt x="9260" y="15944"/>
                  <a:pt x="10805" y="15944"/>
                </a:cubicBezTo>
                <a:cubicBezTo>
                  <a:pt x="12349" y="15944"/>
                  <a:pt x="13799" y="15348"/>
                  <a:pt x="14890" y="14266"/>
                </a:cubicBezTo>
                <a:lnTo>
                  <a:pt x="14893" y="14261"/>
                </a:lnTo>
                <a:lnTo>
                  <a:pt x="15500" y="13638"/>
                </a:lnTo>
                <a:close/>
                <a:moveTo>
                  <a:pt x="16263" y="13908"/>
                </a:moveTo>
                <a:lnTo>
                  <a:pt x="16891" y="14129"/>
                </a:lnTo>
                <a:lnTo>
                  <a:pt x="18019" y="14528"/>
                </a:lnTo>
                <a:lnTo>
                  <a:pt x="18019" y="20716"/>
                </a:lnTo>
                <a:lnTo>
                  <a:pt x="16263" y="20716"/>
                </a:lnTo>
                <a:lnTo>
                  <a:pt x="16263" y="13908"/>
                </a:lnTo>
                <a:close/>
                <a:moveTo>
                  <a:pt x="18650" y="14751"/>
                </a:moveTo>
                <a:lnTo>
                  <a:pt x="18887" y="14835"/>
                </a:lnTo>
                <a:cubicBezTo>
                  <a:pt x="19947" y="15208"/>
                  <a:pt x="20681" y="16181"/>
                  <a:pt x="20751" y="17302"/>
                </a:cubicBezTo>
                <a:lnTo>
                  <a:pt x="20943" y="20326"/>
                </a:lnTo>
                <a:cubicBezTo>
                  <a:pt x="20949" y="20426"/>
                  <a:pt x="20915" y="20527"/>
                  <a:pt x="20844" y="20600"/>
                </a:cubicBezTo>
                <a:lnTo>
                  <a:pt x="20846" y="20600"/>
                </a:lnTo>
                <a:cubicBezTo>
                  <a:pt x="20777" y="20674"/>
                  <a:pt x="20681" y="20716"/>
                  <a:pt x="20579" y="20716"/>
                </a:cubicBezTo>
                <a:lnTo>
                  <a:pt x="18650" y="20716"/>
                </a:lnTo>
                <a:lnTo>
                  <a:pt x="18650" y="14751"/>
                </a:lnTo>
                <a:close/>
                <a:moveTo>
                  <a:pt x="10619" y="1"/>
                </a:moveTo>
                <a:cubicBezTo>
                  <a:pt x="10221" y="1"/>
                  <a:pt x="9857" y="224"/>
                  <a:pt x="9675" y="579"/>
                </a:cubicBezTo>
                <a:cubicBezTo>
                  <a:pt x="8739" y="692"/>
                  <a:pt x="7871" y="1126"/>
                  <a:pt x="7222" y="1811"/>
                </a:cubicBezTo>
                <a:cubicBezTo>
                  <a:pt x="6509" y="2558"/>
                  <a:pt x="6101" y="3542"/>
                  <a:pt x="6076" y="4573"/>
                </a:cubicBezTo>
                <a:cubicBezTo>
                  <a:pt x="6076" y="4611"/>
                  <a:pt x="6076" y="4647"/>
                  <a:pt x="6076" y="4684"/>
                </a:cubicBezTo>
                <a:lnTo>
                  <a:pt x="6076" y="4810"/>
                </a:lnTo>
                <a:cubicBezTo>
                  <a:pt x="5767" y="4871"/>
                  <a:pt x="5545" y="5141"/>
                  <a:pt x="5547" y="5456"/>
                </a:cubicBezTo>
                <a:lnTo>
                  <a:pt x="5547" y="5898"/>
                </a:lnTo>
                <a:cubicBezTo>
                  <a:pt x="5547" y="6139"/>
                  <a:pt x="5679" y="6362"/>
                  <a:pt x="5891" y="6478"/>
                </a:cubicBezTo>
                <a:cubicBezTo>
                  <a:pt x="5857" y="6571"/>
                  <a:pt x="5839" y="6670"/>
                  <a:pt x="5837" y="6770"/>
                </a:cubicBezTo>
                <a:lnTo>
                  <a:pt x="5837" y="7561"/>
                </a:lnTo>
                <a:cubicBezTo>
                  <a:pt x="5839" y="8029"/>
                  <a:pt x="6217" y="8406"/>
                  <a:pt x="6684" y="8406"/>
                </a:cubicBezTo>
                <a:lnTo>
                  <a:pt x="6713" y="8406"/>
                </a:lnTo>
                <a:cubicBezTo>
                  <a:pt x="6758" y="9605"/>
                  <a:pt x="7577" y="10905"/>
                  <a:pt x="8640" y="11618"/>
                </a:cubicBezTo>
                <a:lnTo>
                  <a:pt x="8640" y="12457"/>
                </a:lnTo>
                <a:lnTo>
                  <a:pt x="7525" y="12802"/>
                </a:lnTo>
                <a:cubicBezTo>
                  <a:pt x="7514" y="12791"/>
                  <a:pt x="7504" y="12782"/>
                  <a:pt x="7493" y="12773"/>
                </a:cubicBezTo>
                <a:cubicBezTo>
                  <a:pt x="7489" y="12770"/>
                  <a:pt x="7483" y="12766"/>
                  <a:pt x="7478" y="12761"/>
                </a:cubicBezTo>
                <a:cubicBezTo>
                  <a:pt x="7472" y="12757"/>
                  <a:pt x="7465" y="12751"/>
                  <a:pt x="7457" y="12746"/>
                </a:cubicBezTo>
                <a:cubicBezTo>
                  <a:pt x="7387" y="12695"/>
                  <a:pt x="7305" y="12662"/>
                  <a:pt x="7219" y="12649"/>
                </a:cubicBezTo>
                <a:lnTo>
                  <a:pt x="7216" y="12649"/>
                </a:lnTo>
                <a:cubicBezTo>
                  <a:pt x="7188" y="12644"/>
                  <a:pt x="7161" y="12641"/>
                  <a:pt x="7132" y="12641"/>
                </a:cubicBezTo>
                <a:lnTo>
                  <a:pt x="7096" y="12641"/>
                </a:lnTo>
                <a:cubicBezTo>
                  <a:pt x="7087" y="12641"/>
                  <a:pt x="7078" y="12643"/>
                  <a:pt x="7068" y="12644"/>
                </a:cubicBezTo>
                <a:cubicBezTo>
                  <a:pt x="7063" y="12644"/>
                  <a:pt x="7057" y="12646"/>
                  <a:pt x="7051" y="12646"/>
                </a:cubicBezTo>
                <a:cubicBezTo>
                  <a:pt x="7047" y="12647"/>
                  <a:pt x="7036" y="12649"/>
                  <a:pt x="7027" y="12650"/>
                </a:cubicBezTo>
                <a:cubicBezTo>
                  <a:pt x="7020" y="12652"/>
                  <a:pt x="7012" y="12653"/>
                  <a:pt x="7005" y="12655"/>
                </a:cubicBezTo>
                <a:cubicBezTo>
                  <a:pt x="6997" y="12656"/>
                  <a:pt x="6993" y="12658"/>
                  <a:pt x="6985" y="12659"/>
                </a:cubicBezTo>
                <a:cubicBezTo>
                  <a:pt x="6972" y="12662"/>
                  <a:pt x="6958" y="12667"/>
                  <a:pt x="6945" y="12673"/>
                </a:cubicBezTo>
                <a:lnTo>
                  <a:pt x="3883" y="13753"/>
                </a:lnTo>
                <a:lnTo>
                  <a:pt x="3170" y="14007"/>
                </a:lnTo>
                <a:lnTo>
                  <a:pt x="2512" y="14239"/>
                </a:lnTo>
                <a:cubicBezTo>
                  <a:pt x="1214" y="14697"/>
                  <a:pt x="315" y="15887"/>
                  <a:pt x="230" y="17262"/>
                </a:cubicBezTo>
                <a:lnTo>
                  <a:pt x="206" y="17626"/>
                </a:lnTo>
                <a:cubicBezTo>
                  <a:pt x="195" y="17799"/>
                  <a:pt x="327" y="17949"/>
                  <a:pt x="501" y="17960"/>
                </a:cubicBezTo>
                <a:cubicBezTo>
                  <a:pt x="508" y="17960"/>
                  <a:pt x="516" y="17961"/>
                  <a:pt x="523" y="17961"/>
                </a:cubicBezTo>
                <a:cubicBezTo>
                  <a:pt x="687" y="17961"/>
                  <a:pt x="825" y="17831"/>
                  <a:pt x="837" y="17665"/>
                </a:cubicBezTo>
                <a:lnTo>
                  <a:pt x="859" y="17302"/>
                </a:lnTo>
                <a:cubicBezTo>
                  <a:pt x="930" y="16180"/>
                  <a:pt x="1662" y="15207"/>
                  <a:pt x="2723" y="14834"/>
                </a:cubicBezTo>
                <a:lnTo>
                  <a:pt x="2960" y="14750"/>
                </a:lnTo>
                <a:lnTo>
                  <a:pt x="2960" y="20714"/>
                </a:lnTo>
                <a:lnTo>
                  <a:pt x="1030" y="20714"/>
                </a:lnTo>
                <a:cubicBezTo>
                  <a:pt x="820" y="20714"/>
                  <a:pt x="654" y="20536"/>
                  <a:pt x="667" y="20325"/>
                </a:cubicBezTo>
                <a:lnTo>
                  <a:pt x="756" y="18937"/>
                </a:lnTo>
                <a:cubicBezTo>
                  <a:pt x="766" y="18763"/>
                  <a:pt x="634" y="18613"/>
                  <a:pt x="461" y="18601"/>
                </a:cubicBezTo>
                <a:cubicBezTo>
                  <a:pt x="454" y="18601"/>
                  <a:pt x="448" y="18601"/>
                  <a:pt x="441" y="18601"/>
                </a:cubicBezTo>
                <a:cubicBezTo>
                  <a:pt x="276" y="18601"/>
                  <a:pt x="136" y="18729"/>
                  <a:pt x="125" y="18896"/>
                </a:cubicBezTo>
                <a:lnTo>
                  <a:pt x="36" y="20286"/>
                </a:lnTo>
                <a:cubicBezTo>
                  <a:pt x="1" y="20860"/>
                  <a:pt x="455" y="21345"/>
                  <a:pt x="1030" y="21345"/>
                </a:cubicBezTo>
                <a:lnTo>
                  <a:pt x="20579" y="21345"/>
                </a:lnTo>
                <a:cubicBezTo>
                  <a:pt x="21154" y="21345"/>
                  <a:pt x="21610" y="20860"/>
                  <a:pt x="21573" y="20286"/>
                </a:cubicBezTo>
                <a:lnTo>
                  <a:pt x="21381" y="17263"/>
                </a:lnTo>
                <a:cubicBezTo>
                  <a:pt x="21295" y="15887"/>
                  <a:pt x="20396" y="14697"/>
                  <a:pt x="19098" y="14239"/>
                </a:cubicBezTo>
                <a:lnTo>
                  <a:pt x="18440" y="14007"/>
                </a:lnTo>
                <a:lnTo>
                  <a:pt x="18225" y="13932"/>
                </a:lnTo>
                <a:lnTo>
                  <a:pt x="14666" y="12674"/>
                </a:lnTo>
                <a:cubicBezTo>
                  <a:pt x="14652" y="12670"/>
                  <a:pt x="14639" y="12665"/>
                  <a:pt x="14624" y="12661"/>
                </a:cubicBezTo>
                <a:cubicBezTo>
                  <a:pt x="14619" y="12659"/>
                  <a:pt x="14612" y="12658"/>
                  <a:pt x="14606" y="12656"/>
                </a:cubicBezTo>
                <a:cubicBezTo>
                  <a:pt x="14598" y="12655"/>
                  <a:pt x="14591" y="12653"/>
                  <a:pt x="14582" y="12652"/>
                </a:cubicBezTo>
                <a:cubicBezTo>
                  <a:pt x="14574" y="12650"/>
                  <a:pt x="14567" y="12649"/>
                  <a:pt x="14559" y="12649"/>
                </a:cubicBezTo>
                <a:cubicBezTo>
                  <a:pt x="14552" y="12647"/>
                  <a:pt x="14547" y="12646"/>
                  <a:pt x="14541" y="12646"/>
                </a:cubicBezTo>
                <a:cubicBezTo>
                  <a:pt x="14532" y="12644"/>
                  <a:pt x="14523" y="12644"/>
                  <a:pt x="14514" y="12643"/>
                </a:cubicBezTo>
                <a:lnTo>
                  <a:pt x="14478" y="12643"/>
                </a:lnTo>
                <a:cubicBezTo>
                  <a:pt x="14450" y="12643"/>
                  <a:pt x="14423" y="12646"/>
                  <a:pt x="14394" y="12650"/>
                </a:cubicBezTo>
                <a:lnTo>
                  <a:pt x="14391" y="12650"/>
                </a:lnTo>
                <a:cubicBezTo>
                  <a:pt x="14304" y="12664"/>
                  <a:pt x="14223" y="12697"/>
                  <a:pt x="14152" y="12748"/>
                </a:cubicBezTo>
                <a:lnTo>
                  <a:pt x="14132" y="12763"/>
                </a:lnTo>
                <a:cubicBezTo>
                  <a:pt x="14126" y="12767"/>
                  <a:pt x="14122" y="12770"/>
                  <a:pt x="14116" y="12776"/>
                </a:cubicBezTo>
                <a:cubicBezTo>
                  <a:pt x="14105" y="12785"/>
                  <a:pt x="14096" y="12794"/>
                  <a:pt x="14086" y="12803"/>
                </a:cubicBezTo>
                <a:lnTo>
                  <a:pt x="12971" y="12457"/>
                </a:lnTo>
                <a:lnTo>
                  <a:pt x="12971" y="11609"/>
                </a:lnTo>
                <a:cubicBezTo>
                  <a:pt x="14030" y="10897"/>
                  <a:pt x="14850" y="9605"/>
                  <a:pt x="14898" y="8406"/>
                </a:cubicBezTo>
                <a:lnTo>
                  <a:pt x="14928" y="8406"/>
                </a:lnTo>
                <a:cubicBezTo>
                  <a:pt x="15394" y="8405"/>
                  <a:pt x="15772" y="8027"/>
                  <a:pt x="15772" y="7561"/>
                </a:cubicBezTo>
                <a:lnTo>
                  <a:pt x="15772" y="6768"/>
                </a:lnTo>
                <a:cubicBezTo>
                  <a:pt x="15772" y="6670"/>
                  <a:pt x="15754" y="6571"/>
                  <a:pt x="15719" y="6476"/>
                </a:cubicBezTo>
                <a:cubicBezTo>
                  <a:pt x="15932" y="6361"/>
                  <a:pt x="16064" y="6139"/>
                  <a:pt x="16064" y="5896"/>
                </a:cubicBezTo>
                <a:lnTo>
                  <a:pt x="16064" y="5456"/>
                </a:lnTo>
                <a:cubicBezTo>
                  <a:pt x="16065" y="5141"/>
                  <a:pt x="15843" y="4871"/>
                  <a:pt x="15536" y="4810"/>
                </a:cubicBezTo>
                <a:lnTo>
                  <a:pt x="15536" y="4684"/>
                </a:lnTo>
                <a:cubicBezTo>
                  <a:pt x="15536" y="4647"/>
                  <a:pt x="15536" y="4609"/>
                  <a:pt x="15535" y="4573"/>
                </a:cubicBezTo>
                <a:cubicBezTo>
                  <a:pt x="15524" y="4192"/>
                  <a:pt x="15464" y="3815"/>
                  <a:pt x="15352" y="3451"/>
                </a:cubicBezTo>
                <a:cubicBezTo>
                  <a:pt x="15309" y="3317"/>
                  <a:pt x="15184" y="3232"/>
                  <a:pt x="15050" y="3232"/>
                </a:cubicBezTo>
                <a:cubicBezTo>
                  <a:pt x="15020" y="3232"/>
                  <a:pt x="14990" y="3236"/>
                  <a:pt x="14959" y="3245"/>
                </a:cubicBezTo>
                <a:cubicBezTo>
                  <a:pt x="14794" y="3296"/>
                  <a:pt x="14700" y="3470"/>
                  <a:pt x="14749" y="3636"/>
                </a:cubicBezTo>
                <a:cubicBezTo>
                  <a:pt x="14844" y="3945"/>
                  <a:pt x="14895" y="4266"/>
                  <a:pt x="14904" y="4588"/>
                </a:cubicBezTo>
                <a:cubicBezTo>
                  <a:pt x="14904" y="4620"/>
                  <a:pt x="14905" y="4653"/>
                  <a:pt x="14905" y="4684"/>
                </a:cubicBezTo>
                <a:lnTo>
                  <a:pt x="14905" y="5114"/>
                </a:lnTo>
                <a:cubicBezTo>
                  <a:pt x="14905" y="5288"/>
                  <a:pt x="15046" y="5430"/>
                  <a:pt x="15220" y="5430"/>
                </a:cubicBezTo>
                <a:lnTo>
                  <a:pt x="15418" y="5430"/>
                </a:lnTo>
                <a:cubicBezTo>
                  <a:pt x="15422" y="5430"/>
                  <a:pt x="15433" y="5439"/>
                  <a:pt x="15433" y="5456"/>
                </a:cubicBezTo>
                <a:lnTo>
                  <a:pt x="15433" y="5898"/>
                </a:lnTo>
                <a:cubicBezTo>
                  <a:pt x="15433" y="5913"/>
                  <a:pt x="15422" y="5923"/>
                  <a:pt x="15418" y="5923"/>
                </a:cubicBezTo>
                <a:lnTo>
                  <a:pt x="6194" y="5923"/>
                </a:lnTo>
                <a:cubicBezTo>
                  <a:pt x="6188" y="5923"/>
                  <a:pt x="6179" y="5914"/>
                  <a:pt x="6179" y="5898"/>
                </a:cubicBezTo>
                <a:lnTo>
                  <a:pt x="6179" y="5456"/>
                </a:lnTo>
                <a:cubicBezTo>
                  <a:pt x="6179" y="5439"/>
                  <a:pt x="6188" y="5430"/>
                  <a:pt x="6194" y="5430"/>
                </a:cubicBezTo>
                <a:lnTo>
                  <a:pt x="6390" y="5430"/>
                </a:lnTo>
                <a:cubicBezTo>
                  <a:pt x="6566" y="5430"/>
                  <a:pt x="6707" y="5288"/>
                  <a:pt x="6707" y="5114"/>
                </a:cubicBezTo>
                <a:lnTo>
                  <a:pt x="6707" y="4684"/>
                </a:lnTo>
                <a:cubicBezTo>
                  <a:pt x="6707" y="4653"/>
                  <a:pt x="6707" y="4620"/>
                  <a:pt x="6708" y="4588"/>
                </a:cubicBezTo>
                <a:cubicBezTo>
                  <a:pt x="6750" y="2923"/>
                  <a:pt x="7974" y="1514"/>
                  <a:pt x="9560" y="1233"/>
                </a:cubicBezTo>
                <a:lnTo>
                  <a:pt x="9560" y="2394"/>
                </a:lnTo>
                <a:cubicBezTo>
                  <a:pt x="9560" y="2671"/>
                  <a:pt x="9669" y="2937"/>
                  <a:pt x="9863" y="3134"/>
                </a:cubicBezTo>
                <a:lnTo>
                  <a:pt x="9870" y="3142"/>
                </a:lnTo>
                <a:lnTo>
                  <a:pt x="9878" y="3149"/>
                </a:lnTo>
                <a:cubicBezTo>
                  <a:pt x="10075" y="3344"/>
                  <a:pt x="10341" y="3454"/>
                  <a:pt x="10618" y="3454"/>
                </a:cubicBezTo>
                <a:lnTo>
                  <a:pt x="10993" y="3454"/>
                </a:lnTo>
                <a:cubicBezTo>
                  <a:pt x="11270" y="3454"/>
                  <a:pt x="11535" y="3344"/>
                  <a:pt x="11733" y="3149"/>
                </a:cubicBezTo>
                <a:lnTo>
                  <a:pt x="11740" y="3142"/>
                </a:lnTo>
                <a:lnTo>
                  <a:pt x="11748" y="3134"/>
                </a:lnTo>
                <a:cubicBezTo>
                  <a:pt x="11941" y="2937"/>
                  <a:pt x="12051" y="2671"/>
                  <a:pt x="12051" y="2394"/>
                </a:cubicBezTo>
                <a:lnTo>
                  <a:pt x="12051" y="1233"/>
                </a:lnTo>
                <a:cubicBezTo>
                  <a:pt x="12914" y="1384"/>
                  <a:pt x="13692" y="1870"/>
                  <a:pt x="14225" y="2596"/>
                </a:cubicBezTo>
                <a:cubicBezTo>
                  <a:pt x="14287" y="2680"/>
                  <a:pt x="14383" y="2725"/>
                  <a:pt x="14480" y="2725"/>
                </a:cubicBezTo>
                <a:cubicBezTo>
                  <a:pt x="14545" y="2725"/>
                  <a:pt x="14610" y="2705"/>
                  <a:pt x="14666" y="2664"/>
                </a:cubicBezTo>
                <a:cubicBezTo>
                  <a:pt x="14806" y="2560"/>
                  <a:pt x="14836" y="2363"/>
                  <a:pt x="14735" y="2223"/>
                </a:cubicBezTo>
                <a:cubicBezTo>
                  <a:pt x="14059" y="1302"/>
                  <a:pt x="13047" y="710"/>
                  <a:pt x="11935" y="578"/>
                </a:cubicBezTo>
                <a:cubicBezTo>
                  <a:pt x="11754" y="224"/>
                  <a:pt x="11390" y="1"/>
                  <a:pt x="109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39"/>
          <p:cNvSpPr/>
          <p:nvPr/>
        </p:nvSpPr>
        <p:spPr>
          <a:xfrm>
            <a:off x="1655249" y="1923328"/>
            <a:ext cx="626347" cy="469128"/>
          </a:xfrm>
          <a:custGeom>
            <a:avLst/>
            <a:gdLst/>
            <a:ahLst/>
            <a:cxnLst/>
            <a:rect l="l" t="t" r="r" b="b"/>
            <a:pathLst>
              <a:path w="21561" h="16149" extrusionOk="0">
                <a:moveTo>
                  <a:pt x="20886" y="3849"/>
                </a:moveTo>
                <a:lnTo>
                  <a:pt x="20912" y="4457"/>
                </a:lnTo>
                <a:lnTo>
                  <a:pt x="20120" y="4490"/>
                </a:lnTo>
                <a:lnTo>
                  <a:pt x="9395" y="4925"/>
                </a:lnTo>
                <a:lnTo>
                  <a:pt x="5571" y="5080"/>
                </a:lnTo>
                <a:lnTo>
                  <a:pt x="5545" y="4470"/>
                </a:lnTo>
                <a:lnTo>
                  <a:pt x="7568" y="4390"/>
                </a:lnTo>
                <a:lnTo>
                  <a:pt x="19229" y="3916"/>
                </a:lnTo>
                <a:lnTo>
                  <a:pt x="20886" y="3849"/>
                </a:lnTo>
                <a:close/>
                <a:moveTo>
                  <a:pt x="7086" y="10767"/>
                </a:moveTo>
                <a:lnTo>
                  <a:pt x="7242" y="10781"/>
                </a:lnTo>
                <a:lnTo>
                  <a:pt x="10123" y="11042"/>
                </a:lnTo>
                <a:lnTo>
                  <a:pt x="7862" y="14001"/>
                </a:lnTo>
                <a:cubicBezTo>
                  <a:pt x="7853" y="14013"/>
                  <a:pt x="7844" y="14025"/>
                  <a:pt x="7838" y="14039"/>
                </a:cubicBezTo>
                <a:cubicBezTo>
                  <a:pt x="7732" y="14226"/>
                  <a:pt x="7534" y="14342"/>
                  <a:pt x="7320" y="14342"/>
                </a:cubicBezTo>
                <a:cubicBezTo>
                  <a:pt x="7302" y="14342"/>
                  <a:pt x="7284" y="14342"/>
                  <a:pt x="7266" y="14340"/>
                </a:cubicBezTo>
                <a:lnTo>
                  <a:pt x="7225" y="14336"/>
                </a:lnTo>
                <a:cubicBezTo>
                  <a:pt x="6900" y="14306"/>
                  <a:pt x="6660" y="14021"/>
                  <a:pt x="6686" y="13697"/>
                </a:cubicBezTo>
                <a:lnTo>
                  <a:pt x="7086" y="10767"/>
                </a:lnTo>
                <a:close/>
                <a:moveTo>
                  <a:pt x="17522" y="12621"/>
                </a:moveTo>
                <a:cubicBezTo>
                  <a:pt x="17765" y="12621"/>
                  <a:pt x="18004" y="12715"/>
                  <a:pt x="18183" y="12894"/>
                </a:cubicBezTo>
                <a:cubicBezTo>
                  <a:pt x="18449" y="13161"/>
                  <a:pt x="18529" y="13562"/>
                  <a:pt x="18385" y="13911"/>
                </a:cubicBezTo>
                <a:cubicBezTo>
                  <a:pt x="18241" y="14261"/>
                  <a:pt x="17899" y="14488"/>
                  <a:pt x="17522" y="14488"/>
                </a:cubicBezTo>
                <a:cubicBezTo>
                  <a:pt x="17006" y="14487"/>
                  <a:pt x="16590" y="14070"/>
                  <a:pt x="16588" y="13555"/>
                </a:cubicBezTo>
                <a:cubicBezTo>
                  <a:pt x="16588" y="13177"/>
                  <a:pt x="16816" y="12837"/>
                  <a:pt x="17165" y="12692"/>
                </a:cubicBezTo>
                <a:cubicBezTo>
                  <a:pt x="17281" y="12644"/>
                  <a:pt x="17402" y="12621"/>
                  <a:pt x="17522" y="12621"/>
                </a:cubicBezTo>
                <a:close/>
                <a:moveTo>
                  <a:pt x="17493" y="11598"/>
                </a:moveTo>
                <a:cubicBezTo>
                  <a:pt x="17495" y="11598"/>
                  <a:pt x="17497" y="11598"/>
                  <a:pt x="17499" y="11598"/>
                </a:cubicBezTo>
                <a:cubicBezTo>
                  <a:pt x="17558" y="11598"/>
                  <a:pt x="17618" y="11601"/>
                  <a:pt x="17678" y="11607"/>
                </a:cubicBezTo>
                <a:cubicBezTo>
                  <a:pt x="18721" y="11701"/>
                  <a:pt x="19504" y="12599"/>
                  <a:pt x="19458" y="13645"/>
                </a:cubicBezTo>
                <a:cubicBezTo>
                  <a:pt x="19412" y="14691"/>
                  <a:pt x="18551" y="15516"/>
                  <a:pt x="17504" y="15518"/>
                </a:cubicBezTo>
                <a:cubicBezTo>
                  <a:pt x="17445" y="15518"/>
                  <a:pt x="17385" y="15515"/>
                  <a:pt x="17326" y="15510"/>
                </a:cubicBezTo>
                <a:cubicBezTo>
                  <a:pt x="16248" y="15412"/>
                  <a:pt x="15454" y="14458"/>
                  <a:pt x="15550" y="13381"/>
                </a:cubicBezTo>
                <a:cubicBezTo>
                  <a:pt x="15578" y="13056"/>
                  <a:pt x="15689" y="12741"/>
                  <a:pt x="15869" y="12468"/>
                </a:cubicBezTo>
                <a:lnTo>
                  <a:pt x="16179" y="12755"/>
                </a:lnTo>
                <a:cubicBezTo>
                  <a:pt x="15766" y="13445"/>
                  <a:pt x="15942" y="14337"/>
                  <a:pt x="16588" y="14817"/>
                </a:cubicBezTo>
                <a:cubicBezTo>
                  <a:pt x="16869" y="15025"/>
                  <a:pt x="17198" y="15128"/>
                  <a:pt x="17525" y="15128"/>
                </a:cubicBezTo>
                <a:cubicBezTo>
                  <a:pt x="17951" y="15128"/>
                  <a:pt x="18374" y="14954"/>
                  <a:pt x="18682" y="14617"/>
                </a:cubicBezTo>
                <a:cubicBezTo>
                  <a:pt x="19226" y="14024"/>
                  <a:pt x="19232" y="13116"/>
                  <a:pt x="18697" y="12515"/>
                </a:cubicBezTo>
                <a:cubicBezTo>
                  <a:pt x="18388" y="12169"/>
                  <a:pt x="17958" y="11990"/>
                  <a:pt x="17525" y="11990"/>
                </a:cubicBezTo>
                <a:cubicBezTo>
                  <a:pt x="17204" y="11990"/>
                  <a:pt x="16882" y="12088"/>
                  <a:pt x="16605" y="12289"/>
                </a:cubicBezTo>
                <a:lnTo>
                  <a:pt x="16299" y="12005"/>
                </a:lnTo>
                <a:cubicBezTo>
                  <a:pt x="16640" y="11741"/>
                  <a:pt x="17060" y="11598"/>
                  <a:pt x="17493" y="11598"/>
                </a:cubicBezTo>
                <a:close/>
                <a:moveTo>
                  <a:pt x="13327" y="0"/>
                </a:moveTo>
                <a:cubicBezTo>
                  <a:pt x="12869" y="0"/>
                  <a:pt x="12410" y="135"/>
                  <a:pt x="12048" y="400"/>
                </a:cubicBezTo>
                <a:lnTo>
                  <a:pt x="7448" y="3762"/>
                </a:lnTo>
                <a:lnTo>
                  <a:pt x="5346" y="3847"/>
                </a:lnTo>
                <a:cubicBezTo>
                  <a:pt x="5094" y="3858"/>
                  <a:pt x="4899" y="4070"/>
                  <a:pt x="4908" y="4322"/>
                </a:cubicBezTo>
                <a:lnTo>
                  <a:pt x="4947" y="5281"/>
                </a:lnTo>
                <a:cubicBezTo>
                  <a:pt x="4956" y="5525"/>
                  <a:pt x="5157" y="5719"/>
                  <a:pt x="5403" y="5719"/>
                </a:cubicBezTo>
                <a:lnTo>
                  <a:pt x="5421" y="5719"/>
                </a:lnTo>
                <a:lnTo>
                  <a:pt x="5611" y="5710"/>
                </a:lnTo>
                <a:lnTo>
                  <a:pt x="6381" y="7605"/>
                </a:lnTo>
                <a:cubicBezTo>
                  <a:pt x="6433" y="7724"/>
                  <a:pt x="6549" y="7795"/>
                  <a:pt x="6671" y="7795"/>
                </a:cubicBezTo>
                <a:cubicBezTo>
                  <a:pt x="6711" y="7795"/>
                  <a:pt x="6752" y="7788"/>
                  <a:pt x="6791" y="7772"/>
                </a:cubicBezTo>
                <a:cubicBezTo>
                  <a:pt x="6949" y="7707"/>
                  <a:pt x="7027" y="7528"/>
                  <a:pt x="6966" y="7367"/>
                </a:cubicBezTo>
                <a:lnTo>
                  <a:pt x="6281" y="5683"/>
                </a:lnTo>
                <a:lnTo>
                  <a:pt x="6554" y="5672"/>
                </a:lnTo>
                <a:lnTo>
                  <a:pt x="19443" y="5149"/>
                </a:lnTo>
                <a:lnTo>
                  <a:pt x="14779" y="10829"/>
                </a:lnTo>
                <a:lnTo>
                  <a:pt x="10762" y="10465"/>
                </a:lnTo>
                <a:cubicBezTo>
                  <a:pt x="10757" y="10465"/>
                  <a:pt x="10754" y="10465"/>
                  <a:pt x="10751" y="10463"/>
                </a:cubicBezTo>
                <a:lnTo>
                  <a:pt x="8127" y="10226"/>
                </a:lnTo>
                <a:lnTo>
                  <a:pt x="7442" y="8539"/>
                </a:lnTo>
                <a:cubicBezTo>
                  <a:pt x="7392" y="8418"/>
                  <a:pt x="7274" y="8343"/>
                  <a:pt x="7150" y="8343"/>
                </a:cubicBezTo>
                <a:cubicBezTo>
                  <a:pt x="7110" y="8343"/>
                  <a:pt x="7069" y="8351"/>
                  <a:pt x="7030" y="8367"/>
                </a:cubicBezTo>
                <a:cubicBezTo>
                  <a:pt x="6868" y="8431"/>
                  <a:pt x="6792" y="8616"/>
                  <a:pt x="6856" y="8777"/>
                </a:cubicBezTo>
                <a:lnTo>
                  <a:pt x="7420" y="10162"/>
                </a:lnTo>
                <a:lnTo>
                  <a:pt x="7191" y="10143"/>
                </a:lnTo>
                <a:lnTo>
                  <a:pt x="5954" y="10030"/>
                </a:lnTo>
                <a:cubicBezTo>
                  <a:pt x="5945" y="10029"/>
                  <a:pt x="5936" y="10023"/>
                  <a:pt x="5932" y="10015"/>
                </a:cubicBezTo>
                <a:lnTo>
                  <a:pt x="2986" y="4289"/>
                </a:lnTo>
                <a:cubicBezTo>
                  <a:pt x="2871" y="4069"/>
                  <a:pt x="2646" y="3932"/>
                  <a:pt x="2400" y="3932"/>
                </a:cubicBezTo>
                <a:cubicBezTo>
                  <a:pt x="2391" y="3932"/>
                  <a:pt x="2382" y="3932"/>
                  <a:pt x="2373" y="3932"/>
                </a:cubicBezTo>
                <a:lnTo>
                  <a:pt x="314" y="4016"/>
                </a:lnTo>
                <a:cubicBezTo>
                  <a:pt x="138" y="4021"/>
                  <a:pt x="0" y="4169"/>
                  <a:pt x="8" y="4345"/>
                </a:cubicBezTo>
                <a:cubicBezTo>
                  <a:pt x="14" y="4514"/>
                  <a:pt x="155" y="4648"/>
                  <a:pt x="323" y="4648"/>
                </a:cubicBezTo>
                <a:cubicBezTo>
                  <a:pt x="328" y="4648"/>
                  <a:pt x="334" y="4648"/>
                  <a:pt x="339" y="4647"/>
                </a:cubicBezTo>
                <a:lnTo>
                  <a:pt x="2398" y="4563"/>
                </a:lnTo>
                <a:cubicBezTo>
                  <a:pt x="2399" y="4563"/>
                  <a:pt x="2400" y="4563"/>
                  <a:pt x="2401" y="4563"/>
                </a:cubicBezTo>
                <a:cubicBezTo>
                  <a:pt x="2411" y="4563"/>
                  <a:pt x="2420" y="4569"/>
                  <a:pt x="2425" y="4578"/>
                </a:cubicBezTo>
                <a:lnTo>
                  <a:pt x="5371" y="10303"/>
                </a:lnTo>
                <a:cubicBezTo>
                  <a:pt x="5473" y="10504"/>
                  <a:pt x="5673" y="10639"/>
                  <a:pt x="5897" y="10658"/>
                </a:cubicBezTo>
                <a:lnTo>
                  <a:pt x="6456" y="10709"/>
                </a:lnTo>
                <a:lnTo>
                  <a:pt x="6061" y="13618"/>
                </a:lnTo>
                <a:cubicBezTo>
                  <a:pt x="6061" y="13622"/>
                  <a:pt x="6059" y="13628"/>
                  <a:pt x="6059" y="13633"/>
                </a:cubicBezTo>
                <a:cubicBezTo>
                  <a:pt x="5999" y="14306"/>
                  <a:pt x="6495" y="14901"/>
                  <a:pt x="7168" y="14962"/>
                </a:cubicBezTo>
                <a:lnTo>
                  <a:pt x="7210" y="14966"/>
                </a:lnTo>
                <a:cubicBezTo>
                  <a:pt x="7248" y="14969"/>
                  <a:pt x="7284" y="14971"/>
                  <a:pt x="7321" y="14971"/>
                </a:cubicBezTo>
                <a:cubicBezTo>
                  <a:pt x="7756" y="14971"/>
                  <a:pt x="8156" y="14742"/>
                  <a:pt x="8376" y="14367"/>
                </a:cubicBezTo>
                <a:lnTo>
                  <a:pt x="10868" y="11108"/>
                </a:lnTo>
                <a:lnTo>
                  <a:pt x="14733" y="11458"/>
                </a:lnTo>
                <a:lnTo>
                  <a:pt x="14782" y="11463"/>
                </a:lnTo>
                <a:lnTo>
                  <a:pt x="15406" y="12038"/>
                </a:lnTo>
                <a:cubicBezTo>
                  <a:pt x="15132" y="12416"/>
                  <a:pt x="14965" y="12859"/>
                  <a:pt x="14923" y="13324"/>
                </a:cubicBezTo>
                <a:cubicBezTo>
                  <a:pt x="14794" y="14748"/>
                  <a:pt x="15848" y="16009"/>
                  <a:pt x="17270" y="16138"/>
                </a:cubicBezTo>
                <a:cubicBezTo>
                  <a:pt x="17348" y="16144"/>
                  <a:pt x="17427" y="16149"/>
                  <a:pt x="17505" y="16149"/>
                </a:cubicBezTo>
                <a:cubicBezTo>
                  <a:pt x="18845" y="16147"/>
                  <a:pt x="19963" y="15125"/>
                  <a:pt x="20083" y="13790"/>
                </a:cubicBezTo>
                <a:cubicBezTo>
                  <a:pt x="20212" y="12366"/>
                  <a:pt x="19160" y="11106"/>
                  <a:pt x="17736" y="10977"/>
                </a:cubicBezTo>
                <a:cubicBezTo>
                  <a:pt x="17658" y="10970"/>
                  <a:pt x="17579" y="10967"/>
                  <a:pt x="17501" y="10967"/>
                </a:cubicBezTo>
                <a:cubicBezTo>
                  <a:pt x="16891" y="10967"/>
                  <a:pt x="16300" y="11183"/>
                  <a:pt x="15836" y="11575"/>
                </a:cubicBezTo>
                <a:lnTo>
                  <a:pt x="15350" y="11129"/>
                </a:lnTo>
                <a:lnTo>
                  <a:pt x="20288" y="5113"/>
                </a:lnTo>
                <a:lnTo>
                  <a:pt x="21114" y="5080"/>
                </a:lnTo>
                <a:cubicBezTo>
                  <a:pt x="21364" y="5070"/>
                  <a:pt x="21560" y="4857"/>
                  <a:pt x="21550" y="4607"/>
                </a:cubicBezTo>
                <a:lnTo>
                  <a:pt x="21511" y="3648"/>
                </a:lnTo>
                <a:cubicBezTo>
                  <a:pt x="21501" y="3403"/>
                  <a:pt x="21300" y="3211"/>
                  <a:pt x="21058" y="3211"/>
                </a:cubicBezTo>
                <a:cubicBezTo>
                  <a:pt x="21051" y="3211"/>
                  <a:pt x="21043" y="3211"/>
                  <a:pt x="21036" y="3212"/>
                </a:cubicBezTo>
                <a:lnTo>
                  <a:pt x="19301" y="3282"/>
                </a:lnTo>
                <a:lnTo>
                  <a:pt x="17681" y="2289"/>
                </a:lnTo>
                <a:cubicBezTo>
                  <a:pt x="17629" y="2257"/>
                  <a:pt x="17572" y="2242"/>
                  <a:pt x="17516" y="2242"/>
                </a:cubicBezTo>
                <a:cubicBezTo>
                  <a:pt x="17410" y="2242"/>
                  <a:pt x="17307" y="2295"/>
                  <a:pt x="17248" y="2392"/>
                </a:cubicBezTo>
                <a:cubicBezTo>
                  <a:pt x="17156" y="2542"/>
                  <a:pt x="17203" y="2735"/>
                  <a:pt x="17351" y="2827"/>
                </a:cubicBezTo>
                <a:lnTo>
                  <a:pt x="18169" y="3327"/>
                </a:lnTo>
                <a:lnTo>
                  <a:pt x="11501" y="3598"/>
                </a:lnTo>
                <a:lnTo>
                  <a:pt x="8580" y="3717"/>
                </a:lnTo>
                <a:lnTo>
                  <a:pt x="12421" y="910"/>
                </a:lnTo>
                <a:cubicBezTo>
                  <a:pt x="12673" y="725"/>
                  <a:pt x="13001" y="631"/>
                  <a:pt x="13327" y="631"/>
                </a:cubicBezTo>
                <a:cubicBezTo>
                  <a:pt x="13607" y="631"/>
                  <a:pt x="13886" y="700"/>
                  <a:pt x="14114" y="841"/>
                </a:cubicBezTo>
                <a:lnTo>
                  <a:pt x="16266" y="2161"/>
                </a:lnTo>
                <a:cubicBezTo>
                  <a:pt x="16318" y="2193"/>
                  <a:pt x="16374" y="2208"/>
                  <a:pt x="16430" y="2208"/>
                </a:cubicBezTo>
                <a:cubicBezTo>
                  <a:pt x="16537" y="2208"/>
                  <a:pt x="16641" y="2154"/>
                  <a:pt x="16701" y="2056"/>
                </a:cubicBezTo>
                <a:cubicBezTo>
                  <a:pt x="16792" y="1908"/>
                  <a:pt x="16746" y="1715"/>
                  <a:pt x="16597" y="1623"/>
                </a:cubicBezTo>
                <a:lnTo>
                  <a:pt x="14445" y="303"/>
                </a:lnTo>
                <a:cubicBezTo>
                  <a:pt x="14115" y="100"/>
                  <a:pt x="13721" y="0"/>
                  <a:pt x="13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6" name="Google Shape;8786;p39"/>
          <p:cNvGrpSpPr/>
          <p:nvPr/>
        </p:nvGrpSpPr>
        <p:grpSpPr>
          <a:xfrm>
            <a:off x="2200504" y="675728"/>
            <a:ext cx="1090550" cy="21378"/>
            <a:chOff x="2940000" y="3484425"/>
            <a:chExt cx="641500" cy="12575"/>
          </a:xfrm>
        </p:grpSpPr>
        <p:sp>
          <p:nvSpPr>
            <p:cNvPr id="8787" name="Google Shape;878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39"/>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39"/>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39"/>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39"/>
          <p:cNvGrpSpPr/>
          <p:nvPr/>
        </p:nvGrpSpPr>
        <p:grpSpPr>
          <a:xfrm>
            <a:off x="5852957" y="675728"/>
            <a:ext cx="1090550" cy="21378"/>
            <a:chOff x="3175075" y="3484425"/>
            <a:chExt cx="641500" cy="12575"/>
          </a:xfrm>
        </p:grpSpPr>
        <p:sp>
          <p:nvSpPr>
            <p:cNvPr id="8797" name="Google Shape;879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39"/>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39"/>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39"/>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39"/>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39">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08" name="Google Shape;8808;p39">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09" name="Google Shape;8809;p39">
            <a:hlinkClick r:id="rId6"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97597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775"/>
        <p:cNvGrpSpPr/>
        <p:nvPr/>
      </p:nvGrpSpPr>
      <p:grpSpPr>
        <a:xfrm>
          <a:off x="0" y="0"/>
          <a:ext cx="0" cy="0"/>
          <a:chOff x="0" y="0"/>
          <a:chExt cx="0" cy="0"/>
        </a:xfrm>
      </p:grpSpPr>
      <p:sp>
        <p:nvSpPr>
          <p:cNvPr id="8776" name="Google Shape;8776;p39"/>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R2</a:t>
            </a:r>
            <a:endParaRPr dirty="0"/>
          </a:p>
        </p:txBody>
      </p:sp>
      <p:sp>
        <p:nvSpPr>
          <p:cNvPr id="8777" name="Google Shape;8777;p39"/>
          <p:cNvSpPr txBox="1">
            <a:spLocks noGrp="1"/>
          </p:cNvSpPr>
          <p:nvPr>
            <p:ph type="subTitle" idx="2"/>
          </p:nvPr>
        </p:nvSpPr>
        <p:spPr>
          <a:xfrm>
            <a:off x="359157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RMSE</a:t>
            </a:r>
            <a:endParaRPr dirty="0"/>
          </a:p>
        </p:txBody>
      </p:sp>
      <p:sp>
        <p:nvSpPr>
          <p:cNvPr id="8778" name="Google Shape;8778;p39"/>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MAE</a:t>
            </a:r>
            <a:endParaRPr dirty="0"/>
          </a:p>
        </p:txBody>
      </p:sp>
      <p:sp>
        <p:nvSpPr>
          <p:cNvPr id="8779" name="Google Shape;8779;p39"/>
          <p:cNvSpPr txBox="1">
            <a:spLocks noGrp="1"/>
          </p:cNvSpPr>
          <p:nvPr>
            <p:ph type="subTitle" idx="4"/>
          </p:nvPr>
        </p:nvSpPr>
        <p:spPr>
          <a:xfrm>
            <a:off x="637309" y="3104907"/>
            <a:ext cx="2628798"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rgbClr val="202122"/>
                </a:solidFill>
                <a:latin typeface="Arial" panose="020B0604020202020204" pitchFamily="34" charset="0"/>
              </a:rPr>
              <a:t>Proche de 1</a:t>
            </a:r>
            <a:endParaRPr sz="1200" dirty="0">
              <a:solidFill>
                <a:srgbClr val="202122"/>
              </a:solidFill>
              <a:latin typeface="Arial" panose="020B0604020202020204" pitchFamily="34" charset="0"/>
            </a:endParaRPr>
          </a:p>
        </p:txBody>
      </p:sp>
      <p:sp>
        <p:nvSpPr>
          <p:cNvPr id="8780" name="Google Shape;8780;p39"/>
          <p:cNvSpPr txBox="1">
            <a:spLocks noGrp="1"/>
          </p:cNvSpPr>
          <p:nvPr>
            <p:ph type="subTitle" idx="5"/>
          </p:nvPr>
        </p:nvSpPr>
        <p:spPr>
          <a:xfrm>
            <a:off x="4447161" y="3237489"/>
            <a:ext cx="2861467"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rgbClr val="202122"/>
                </a:solidFill>
                <a:latin typeface="Arial" panose="020B0604020202020204" pitchFamily="34" charset="0"/>
              </a:rPr>
              <a:t> RMSE/MAE =0</a:t>
            </a:r>
            <a:endParaRPr sz="1200" dirty="0">
              <a:solidFill>
                <a:srgbClr val="202122"/>
              </a:solidFill>
              <a:latin typeface="Arial" panose="020B0604020202020204" pitchFamily="34" charset="0"/>
            </a:endParaRPr>
          </a:p>
        </p:txBody>
      </p:sp>
      <p:sp>
        <p:nvSpPr>
          <p:cNvPr id="8782" name="Google Shape;8782;p3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Les valeurs idéales</a:t>
            </a:r>
            <a:endParaRPr dirty="0"/>
          </a:p>
        </p:txBody>
      </p:sp>
      <p:sp>
        <p:nvSpPr>
          <p:cNvPr id="8783" name="Google Shape;8783;p39"/>
          <p:cNvSpPr/>
          <p:nvPr/>
        </p:nvSpPr>
        <p:spPr>
          <a:xfrm>
            <a:off x="4301863" y="1851210"/>
            <a:ext cx="540266" cy="541246"/>
          </a:xfrm>
          <a:custGeom>
            <a:avLst/>
            <a:gdLst/>
            <a:ahLst/>
            <a:cxnLst/>
            <a:rect l="l" t="t" r="r" b="b"/>
            <a:pathLst>
              <a:path w="21501" h="21540" extrusionOk="0">
                <a:moveTo>
                  <a:pt x="12857" y="1672"/>
                </a:moveTo>
                <a:lnTo>
                  <a:pt x="15850" y="4671"/>
                </a:lnTo>
                <a:lnTo>
                  <a:pt x="12898" y="7656"/>
                </a:lnTo>
                <a:cubicBezTo>
                  <a:pt x="12799" y="7754"/>
                  <a:pt x="12671" y="7803"/>
                  <a:pt x="12543" y="7803"/>
                </a:cubicBezTo>
                <a:cubicBezTo>
                  <a:pt x="12415" y="7803"/>
                  <a:pt x="12287" y="7754"/>
                  <a:pt x="12189" y="7656"/>
                </a:cubicBezTo>
                <a:cubicBezTo>
                  <a:pt x="11992" y="7460"/>
                  <a:pt x="11992" y="7141"/>
                  <a:pt x="12189" y="6944"/>
                </a:cubicBezTo>
                <a:lnTo>
                  <a:pt x="13059" y="6072"/>
                </a:lnTo>
                <a:cubicBezTo>
                  <a:pt x="13497" y="5632"/>
                  <a:pt x="13497" y="4921"/>
                  <a:pt x="13059" y="4482"/>
                </a:cubicBezTo>
                <a:cubicBezTo>
                  <a:pt x="12841" y="4262"/>
                  <a:pt x="12553" y="4152"/>
                  <a:pt x="12265" y="4152"/>
                </a:cubicBezTo>
                <a:cubicBezTo>
                  <a:pt x="11977" y="4152"/>
                  <a:pt x="11690" y="4262"/>
                  <a:pt x="11471" y="4482"/>
                </a:cubicBezTo>
                <a:lnTo>
                  <a:pt x="11353" y="4601"/>
                </a:lnTo>
                <a:cubicBezTo>
                  <a:pt x="11255" y="4698"/>
                  <a:pt x="11127" y="4747"/>
                  <a:pt x="10999" y="4747"/>
                </a:cubicBezTo>
                <a:cubicBezTo>
                  <a:pt x="10870" y="4747"/>
                  <a:pt x="10742" y="4698"/>
                  <a:pt x="10644" y="4601"/>
                </a:cubicBezTo>
                <a:cubicBezTo>
                  <a:pt x="10449" y="4403"/>
                  <a:pt x="10449" y="4085"/>
                  <a:pt x="10644" y="3889"/>
                </a:cubicBezTo>
                <a:lnTo>
                  <a:pt x="12857" y="1672"/>
                </a:lnTo>
                <a:close/>
                <a:moveTo>
                  <a:pt x="5710" y="7258"/>
                </a:moveTo>
                <a:lnTo>
                  <a:pt x="5740" y="7288"/>
                </a:lnTo>
                <a:lnTo>
                  <a:pt x="14156" y="15717"/>
                </a:lnTo>
                <a:lnTo>
                  <a:pt x="13719" y="16156"/>
                </a:lnTo>
                <a:lnTo>
                  <a:pt x="13618" y="16054"/>
                </a:lnTo>
                <a:lnTo>
                  <a:pt x="5376" y="7799"/>
                </a:lnTo>
                <a:lnTo>
                  <a:pt x="5274" y="7697"/>
                </a:lnTo>
                <a:lnTo>
                  <a:pt x="5710" y="7258"/>
                </a:lnTo>
                <a:close/>
                <a:moveTo>
                  <a:pt x="11740" y="0"/>
                </a:moveTo>
                <a:cubicBezTo>
                  <a:pt x="11514" y="0"/>
                  <a:pt x="11288" y="97"/>
                  <a:pt x="11131" y="288"/>
                </a:cubicBezTo>
                <a:lnTo>
                  <a:pt x="5916" y="6634"/>
                </a:lnTo>
                <a:cubicBezTo>
                  <a:pt x="5850" y="6606"/>
                  <a:pt x="5780" y="6592"/>
                  <a:pt x="5711" y="6592"/>
                </a:cubicBezTo>
                <a:cubicBezTo>
                  <a:pt x="5577" y="6592"/>
                  <a:pt x="5445" y="6645"/>
                  <a:pt x="5346" y="6744"/>
                </a:cubicBezTo>
                <a:lnTo>
                  <a:pt x="4760" y="7331"/>
                </a:lnTo>
                <a:cubicBezTo>
                  <a:pt x="4569" y="7523"/>
                  <a:pt x="4560" y="7833"/>
                  <a:pt x="4739" y="8037"/>
                </a:cubicBezTo>
                <a:cubicBezTo>
                  <a:pt x="3686" y="9432"/>
                  <a:pt x="3822" y="11389"/>
                  <a:pt x="5057" y="12627"/>
                </a:cubicBezTo>
                <a:lnTo>
                  <a:pt x="5886" y="13457"/>
                </a:lnTo>
                <a:lnTo>
                  <a:pt x="4336" y="14860"/>
                </a:lnTo>
                <a:cubicBezTo>
                  <a:pt x="4207" y="14975"/>
                  <a:pt x="4197" y="15173"/>
                  <a:pt x="4312" y="15302"/>
                </a:cubicBezTo>
                <a:cubicBezTo>
                  <a:pt x="4374" y="15369"/>
                  <a:pt x="4459" y="15404"/>
                  <a:pt x="4543" y="15404"/>
                </a:cubicBezTo>
                <a:cubicBezTo>
                  <a:pt x="4619" y="15404"/>
                  <a:pt x="4694" y="15376"/>
                  <a:pt x="4754" y="15321"/>
                </a:cubicBezTo>
                <a:lnTo>
                  <a:pt x="6545" y="13698"/>
                </a:lnTo>
                <a:cubicBezTo>
                  <a:pt x="6676" y="13579"/>
                  <a:pt x="6682" y="13375"/>
                  <a:pt x="6556" y="13249"/>
                </a:cubicBezTo>
                <a:lnTo>
                  <a:pt x="5496" y="12188"/>
                </a:lnTo>
                <a:cubicBezTo>
                  <a:pt x="4506" y="11194"/>
                  <a:pt x="4372" y="9631"/>
                  <a:pt x="5183" y="8485"/>
                </a:cubicBezTo>
                <a:lnTo>
                  <a:pt x="5183" y="8485"/>
                </a:lnTo>
                <a:lnTo>
                  <a:pt x="12932" y="16249"/>
                </a:lnTo>
                <a:cubicBezTo>
                  <a:pt x="12431" y="16604"/>
                  <a:pt x="11850" y="16778"/>
                  <a:pt x="11272" y="16778"/>
                </a:cubicBezTo>
                <a:cubicBezTo>
                  <a:pt x="10530" y="16778"/>
                  <a:pt x="9793" y="16492"/>
                  <a:pt x="9237" y="15934"/>
                </a:cubicBezTo>
                <a:lnTo>
                  <a:pt x="8451" y="15148"/>
                </a:lnTo>
                <a:cubicBezTo>
                  <a:pt x="8390" y="15086"/>
                  <a:pt x="8310" y="15056"/>
                  <a:pt x="8231" y="15056"/>
                </a:cubicBezTo>
                <a:cubicBezTo>
                  <a:pt x="8146" y="15056"/>
                  <a:pt x="8062" y="15090"/>
                  <a:pt x="8000" y="15158"/>
                </a:cubicBezTo>
                <a:lnTo>
                  <a:pt x="3196" y="20463"/>
                </a:lnTo>
                <a:cubicBezTo>
                  <a:pt x="2922" y="20763"/>
                  <a:pt x="2547" y="20914"/>
                  <a:pt x="2172" y="20914"/>
                </a:cubicBezTo>
                <a:cubicBezTo>
                  <a:pt x="1818" y="20914"/>
                  <a:pt x="1463" y="20779"/>
                  <a:pt x="1192" y="20507"/>
                </a:cubicBezTo>
                <a:cubicBezTo>
                  <a:pt x="633" y="19946"/>
                  <a:pt x="657" y="19033"/>
                  <a:pt x="1243" y="18503"/>
                </a:cubicBezTo>
                <a:lnTo>
                  <a:pt x="3818" y="16170"/>
                </a:lnTo>
                <a:cubicBezTo>
                  <a:pt x="3950" y="16054"/>
                  <a:pt x="3962" y="15853"/>
                  <a:pt x="3845" y="15725"/>
                </a:cubicBezTo>
                <a:cubicBezTo>
                  <a:pt x="3783" y="15657"/>
                  <a:pt x="3699" y="15623"/>
                  <a:pt x="3614" y="15623"/>
                </a:cubicBezTo>
                <a:cubicBezTo>
                  <a:pt x="3538" y="15623"/>
                  <a:pt x="3460" y="15651"/>
                  <a:pt x="3400" y="15708"/>
                </a:cubicBezTo>
                <a:lnTo>
                  <a:pt x="825" y="18041"/>
                </a:lnTo>
                <a:cubicBezTo>
                  <a:pt x="209" y="18599"/>
                  <a:pt x="1" y="19477"/>
                  <a:pt x="298" y="20252"/>
                </a:cubicBezTo>
                <a:cubicBezTo>
                  <a:pt x="596" y="21027"/>
                  <a:pt x="1339" y="21538"/>
                  <a:pt x="2169" y="21539"/>
                </a:cubicBezTo>
                <a:lnTo>
                  <a:pt x="2220" y="21539"/>
                </a:lnTo>
                <a:cubicBezTo>
                  <a:pt x="2769" y="21529"/>
                  <a:pt x="3289" y="21290"/>
                  <a:pt x="3657" y="20881"/>
                </a:cubicBezTo>
                <a:lnTo>
                  <a:pt x="8242" y="15819"/>
                </a:lnTo>
                <a:lnTo>
                  <a:pt x="8796" y="16375"/>
                </a:lnTo>
                <a:cubicBezTo>
                  <a:pt x="9474" y="17053"/>
                  <a:pt x="10370" y="17400"/>
                  <a:pt x="11271" y="17400"/>
                </a:cubicBezTo>
                <a:cubicBezTo>
                  <a:pt x="12010" y="17400"/>
                  <a:pt x="12751" y="17167"/>
                  <a:pt x="13379" y="16693"/>
                </a:cubicBezTo>
                <a:cubicBezTo>
                  <a:pt x="13476" y="16779"/>
                  <a:pt x="13598" y="16822"/>
                  <a:pt x="13720" y="16822"/>
                </a:cubicBezTo>
                <a:cubicBezTo>
                  <a:pt x="13852" y="16822"/>
                  <a:pt x="13985" y="16771"/>
                  <a:pt x="14084" y="16670"/>
                </a:cubicBezTo>
                <a:lnTo>
                  <a:pt x="14670" y="16083"/>
                </a:lnTo>
                <a:cubicBezTo>
                  <a:pt x="14820" y="15933"/>
                  <a:pt x="14862" y="15708"/>
                  <a:pt x="14780" y="15513"/>
                </a:cubicBezTo>
                <a:lnTo>
                  <a:pt x="21116" y="10289"/>
                </a:lnTo>
                <a:cubicBezTo>
                  <a:pt x="21474" y="9993"/>
                  <a:pt x="21501" y="9452"/>
                  <a:pt x="21171" y="9122"/>
                </a:cubicBezTo>
                <a:lnTo>
                  <a:pt x="20226" y="8173"/>
                </a:lnTo>
                <a:cubicBezTo>
                  <a:pt x="20164" y="8110"/>
                  <a:pt x="20083" y="8078"/>
                  <a:pt x="20001" y="8078"/>
                </a:cubicBezTo>
                <a:cubicBezTo>
                  <a:pt x="19922" y="8078"/>
                  <a:pt x="19842" y="8108"/>
                  <a:pt x="19781" y="8169"/>
                </a:cubicBezTo>
                <a:cubicBezTo>
                  <a:pt x="19658" y="8292"/>
                  <a:pt x="19659" y="8492"/>
                  <a:pt x="19785" y="8614"/>
                </a:cubicBezTo>
                <a:lnTo>
                  <a:pt x="20731" y="9561"/>
                </a:lnTo>
                <a:cubicBezTo>
                  <a:pt x="20801" y="9631"/>
                  <a:pt x="20795" y="9747"/>
                  <a:pt x="20719" y="9810"/>
                </a:cubicBezTo>
                <a:lnTo>
                  <a:pt x="14366" y="15047"/>
                </a:lnTo>
                <a:lnTo>
                  <a:pt x="6380" y="7048"/>
                </a:lnTo>
                <a:lnTo>
                  <a:pt x="11610" y="683"/>
                </a:lnTo>
                <a:cubicBezTo>
                  <a:pt x="11644" y="643"/>
                  <a:pt x="11691" y="622"/>
                  <a:pt x="11739" y="622"/>
                </a:cubicBezTo>
                <a:cubicBezTo>
                  <a:pt x="11781" y="622"/>
                  <a:pt x="11824" y="638"/>
                  <a:pt x="11856" y="671"/>
                </a:cubicBezTo>
                <a:lnTo>
                  <a:pt x="12418" y="1233"/>
                </a:lnTo>
                <a:lnTo>
                  <a:pt x="10205" y="3450"/>
                </a:lnTo>
                <a:cubicBezTo>
                  <a:pt x="9767" y="3890"/>
                  <a:pt x="9767" y="4601"/>
                  <a:pt x="10205" y="5041"/>
                </a:cubicBezTo>
                <a:cubicBezTo>
                  <a:pt x="10424" y="5261"/>
                  <a:pt x="10712" y="5371"/>
                  <a:pt x="10999" y="5371"/>
                </a:cubicBezTo>
                <a:cubicBezTo>
                  <a:pt x="11287" y="5371"/>
                  <a:pt x="11574" y="5261"/>
                  <a:pt x="11793" y="5041"/>
                </a:cubicBezTo>
                <a:lnTo>
                  <a:pt x="11912" y="4923"/>
                </a:lnTo>
                <a:cubicBezTo>
                  <a:pt x="12010" y="4825"/>
                  <a:pt x="12138" y="4776"/>
                  <a:pt x="12266" y="4776"/>
                </a:cubicBezTo>
                <a:cubicBezTo>
                  <a:pt x="12394" y="4776"/>
                  <a:pt x="12522" y="4825"/>
                  <a:pt x="12620" y="4923"/>
                </a:cubicBezTo>
                <a:cubicBezTo>
                  <a:pt x="12817" y="5119"/>
                  <a:pt x="12817" y="5437"/>
                  <a:pt x="12620" y="5635"/>
                </a:cubicBezTo>
                <a:lnTo>
                  <a:pt x="11750" y="6507"/>
                </a:lnTo>
                <a:cubicBezTo>
                  <a:pt x="11312" y="6946"/>
                  <a:pt x="11312" y="7656"/>
                  <a:pt x="11750" y="8097"/>
                </a:cubicBezTo>
                <a:cubicBezTo>
                  <a:pt x="11969" y="8316"/>
                  <a:pt x="12256" y="8426"/>
                  <a:pt x="12544" y="8426"/>
                </a:cubicBezTo>
                <a:cubicBezTo>
                  <a:pt x="12832" y="8426"/>
                  <a:pt x="13120" y="8316"/>
                  <a:pt x="13340" y="8095"/>
                </a:cubicBezTo>
                <a:lnTo>
                  <a:pt x="16290" y="5112"/>
                </a:lnTo>
                <a:lnTo>
                  <a:pt x="18893" y="7719"/>
                </a:lnTo>
                <a:cubicBezTo>
                  <a:pt x="18954" y="7780"/>
                  <a:pt x="19034" y="7810"/>
                  <a:pt x="19113" y="7810"/>
                </a:cubicBezTo>
                <a:cubicBezTo>
                  <a:pt x="19192" y="7810"/>
                  <a:pt x="19272" y="7780"/>
                  <a:pt x="19332" y="7719"/>
                </a:cubicBezTo>
                <a:cubicBezTo>
                  <a:pt x="19454" y="7598"/>
                  <a:pt x="19455" y="7401"/>
                  <a:pt x="19334" y="7280"/>
                </a:cubicBezTo>
                <a:lnTo>
                  <a:pt x="12298" y="232"/>
                </a:lnTo>
                <a:cubicBezTo>
                  <a:pt x="12143" y="77"/>
                  <a:pt x="11941" y="0"/>
                  <a:pt x="117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39"/>
          <p:cNvSpPr/>
          <p:nvPr/>
        </p:nvSpPr>
        <p:spPr>
          <a:xfrm>
            <a:off x="6905450" y="1858806"/>
            <a:ext cx="540250" cy="533650"/>
          </a:xfrm>
          <a:custGeom>
            <a:avLst/>
            <a:gdLst/>
            <a:ahLst/>
            <a:cxnLst/>
            <a:rect l="l" t="t" r="r" b="b"/>
            <a:pathLst>
              <a:path w="21610" h="21346" extrusionOk="0">
                <a:moveTo>
                  <a:pt x="10993" y="632"/>
                </a:moveTo>
                <a:cubicBezTo>
                  <a:pt x="11184" y="632"/>
                  <a:pt x="11354" y="761"/>
                  <a:pt x="11405" y="948"/>
                </a:cubicBezTo>
                <a:cubicBezTo>
                  <a:pt x="11405" y="950"/>
                  <a:pt x="11405" y="951"/>
                  <a:pt x="11406" y="953"/>
                </a:cubicBezTo>
                <a:cubicBezTo>
                  <a:pt x="11415" y="988"/>
                  <a:pt x="11420" y="1023"/>
                  <a:pt x="11420" y="1060"/>
                </a:cubicBezTo>
                <a:lnTo>
                  <a:pt x="11420" y="2394"/>
                </a:lnTo>
                <a:cubicBezTo>
                  <a:pt x="11420" y="2508"/>
                  <a:pt x="11375" y="2616"/>
                  <a:pt x="11295" y="2697"/>
                </a:cubicBezTo>
                <a:cubicBezTo>
                  <a:pt x="11291" y="2701"/>
                  <a:pt x="11286" y="2704"/>
                  <a:pt x="11283" y="2707"/>
                </a:cubicBezTo>
                <a:cubicBezTo>
                  <a:pt x="11204" y="2781"/>
                  <a:pt x="11100" y="2823"/>
                  <a:pt x="10993" y="2823"/>
                </a:cubicBezTo>
                <a:lnTo>
                  <a:pt x="10619" y="2823"/>
                </a:lnTo>
                <a:cubicBezTo>
                  <a:pt x="10512" y="2823"/>
                  <a:pt x="10407" y="2781"/>
                  <a:pt x="10329" y="2707"/>
                </a:cubicBezTo>
                <a:cubicBezTo>
                  <a:pt x="10324" y="2704"/>
                  <a:pt x="10320" y="2701"/>
                  <a:pt x="10317" y="2697"/>
                </a:cubicBezTo>
                <a:cubicBezTo>
                  <a:pt x="10236" y="2616"/>
                  <a:pt x="10191" y="2508"/>
                  <a:pt x="10191" y="2394"/>
                </a:cubicBezTo>
                <a:lnTo>
                  <a:pt x="10191" y="1060"/>
                </a:lnTo>
                <a:cubicBezTo>
                  <a:pt x="10191" y="1023"/>
                  <a:pt x="10195" y="988"/>
                  <a:pt x="10206" y="953"/>
                </a:cubicBezTo>
                <a:cubicBezTo>
                  <a:pt x="10206" y="951"/>
                  <a:pt x="10206" y="950"/>
                  <a:pt x="10206" y="948"/>
                </a:cubicBezTo>
                <a:cubicBezTo>
                  <a:pt x="10257" y="761"/>
                  <a:pt x="10426" y="632"/>
                  <a:pt x="10618" y="632"/>
                </a:cubicBezTo>
                <a:close/>
                <a:moveTo>
                  <a:pt x="6711" y="6556"/>
                </a:moveTo>
                <a:lnTo>
                  <a:pt x="6711" y="7776"/>
                </a:lnTo>
                <a:lnTo>
                  <a:pt x="6684" y="7776"/>
                </a:lnTo>
                <a:cubicBezTo>
                  <a:pt x="6566" y="7776"/>
                  <a:pt x="6470" y="7680"/>
                  <a:pt x="6470" y="7561"/>
                </a:cubicBezTo>
                <a:lnTo>
                  <a:pt x="6470" y="6770"/>
                </a:lnTo>
                <a:cubicBezTo>
                  <a:pt x="6470" y="6652"/>
                  <a:pt x="6566" y="6556"/>
                  <a:pt x="6684" y="6556"/>
                </a:cubicBezTo>
                <a:close/>
                <a:moveTo>
                  <a:pt x="14926" y="6556"/>
                </a:moveTo>
                <a:cubicBezTo>
                  <a:pt x="15045" y="6556"/>
                  <a:pt x="15141" y="6652"/>
                  <a:pt x="15141" y="6770"/>
                </a:cubicBezTo>
                <a:lnTo>
                  <a:pt x="15141" y="7561"/>
                </a:lnTo>
                <a:cubicBezTo>
                  <a:pt x="15141" y="7680"/>
                  <a:pt x="15045" y="7776"/>
                  <a:pt x="14926" y="7776"/>
                </a:cubicBezTo>
                <a:lnTo>
                  <a:pt x="14899" y="7776"/>
                </a:lnTo>
                <a:lnTo>
                  <a:pt x="14899" y="6556"/>
                </a:lnTo>
                <a:close/>
                <a:moveTo>
                  <a:pt x="14268" y="6556"/>
                </a:moveTo>
                <a:lnTo>
                  <a:pt x="14268" y="8297"/>
                </a:lnTo>
                <a:cubicBezTo>
                  <a:pt x="14268" y="9384"/>
                  <a:pt x="13395" y="10671"/>
                  <a:pt x="12368" y="11236"/>
                </a:cubicBezTo>
                <a:lnTo>
                  <a:pt x="12361" y="11240"/>
                </a:lnTo>
                <a:cubicBezTo>
                  <a:pt x="12328" y="11258"/>
                  <a:pt x="12295" y="11275"/>
                  <a:pt x="12262" y="11291"/>
                </a:cubicBezTo>
                <a:lnTo>
                  <a:pt x="12244" y="11300"/>
                </a:lnTo>
                <a:cubicBezTo>
                  <a:pt x="12173" y="11335"/>
                  <a:pt x="12102" y="11365"/>
                  <a:pt x="12030" y="11393"/>
                </a:cubicBezTo>
                <a:lnTo>
                  <a:pt x="12000" y="11404"/>
                </a:lnTo>
                <a:cubicBezTo>
                  <a:pt x="11974" y="11413"/>
                  <a:pt x="11947" y="11423"/>
                  <a:pt x="11920" y="11431"/>
                </a:cubicBezTo>
                <a:lnTo>
                  <a:pt x="11890" y="11441"/>
                </a:lnTo>
                <a:cubicBezTo>
                  <a:pt x="11854" y="11452"/>
                  <a:pt x="11818" y="11462"/>
                  <a:pt x="11784" y="11471"/>
                </a:cubicBezTo>
                <a:lnTo>
                  <a:pt x="11743" y="11480"/>
                </a:lnTo>
                <a:cubicBezTo>
                  <a:pt x="11668" y="11499"/>
                  <a:pt x="11595" y="11517"/>
                  <a:pt x="11528" y="11532"/>
                </a:cubicBezTo>
                <a:cubicBezTo>
                  <a:pt x="11232" y="11601"/>
                  <a:pt x="11003" y="11639"/>
                  <a:pt x="10786" y="11639"/>
                </a:cubicBezTo>
                <a:cubicBezTo>
                  <a:pt x="10515" y="11639"/>
                  <a:pt x="10237" y="11582"/>
                  <a:pt x="9818" y="11477"/>
                </a:cubicBezTo>
                <a:cubicBezTo>
                  <a:pt x="9782" y="11468"/>
                  <a:pt x="9747" y="11458"/>
                  <a:pt x="9711" y="11447"/>
                </a:cubicBezTo>
                <a:cubicBezTo>
                  <a:pt x="9702" y="11444"/>
                  <a:pt x="9693" y="11440"/>
                  <a:pt x="9683" y="11438"/>
                </a:cubicBezTo>
                <a:cubicBezTo>
                  <a:pt x="9656" y="11428"/>
                  <a:pt x="9627" y="11419"/>
                  <a:pt x="9599" y="11408"/>
                </a:cubicBezTo>
                <a:lnTo>
                  <a:pt x="9575" y="11399"/>
                </a:lnTo>
                <a:cubicBezTo>
                  <a:pt x="9501" y="11372"/>
                  <a:pt x="9428" y="11341"/>
                  <a:pt x="9356" y="11305"/>
                </a:cubicBezTo>
                <a:lnTo>
                  <a:pt x="9349" y="11300"/>
                </a:lnTo>
                <a:cubicBezTo>
                  <a:pt x="8279" y="10770"/>
                  <a:pt x="7342" y="9428"/>
                  <a:pt x="7342" y="8306"/>
                </a:cubicBezTo>
                <a:lnTo>
                  <a:pt x="7342" y="6556"/>
                </a:lnTo>
                <a:close/>
                <a:moveTo>
                  <a:pt x="12340" y="11949"/>
                </a:moveTo>
                <a:lnTo>
                  <a:pt x="12340" y="12520"/>
                </a:lnTo>
                <a:cubicBezTo>
                  <a:pt x="12338" y="12760"/>
                  <a:pt x="12494" y="12973"/>
                  <a:pt x="12723" y="13042"/>
                </a:cubicBezTo>
                <a:lnTo>
                  <a:pt x="13572" y="13304"/>
                </a:lnTo>
                <a:cubicBezTo>
                  <a:pt x="13569" y="13307"/>
                  <a:pt x="13566" y="13310"/>
                  <a:pt x="13563" y="13311"/>
                </a:cubicBezTo>
                <a:cubicBezTo>
                  <a:pt x="13522" y="13347"/>
                  <a:pt x="13480" y="13383"/>
                  <a:pt x="13437" y="13418"/>
                </a:cubicBezTo>
                <a:lnTo>
                  <a:pt x="13416" y="13436"/>
                </a:lnTo>
                <a:cubicBezTo>
                  <a:pt x="13372" y="13470"/>
                  <a:pt x="13329" y="13503"/>
                  <a:pt x="13285" y="13536"/>
                </a:cubicBezTo>
                <a:cubicBezTo>
                  <a:pt x="13278" y="13541"/>
                  <a:pt x="13270" y="13547"/>
                  <a:pt x="13263" y="13551"/>
                </a:cubicBezTo>
                <a:cubicBezTo>
                  <a:pt x="13218" y="13584"/>
                  <a:pt x="13173" y="13615"/>
                  <a:pt x="13127" y="13645"/>
                </a:cubicBezTo>
                <a:lnTo>
                  <a:pt x="13110" y="13657"/>
                </a:lnTo>
                <a:cubicBezTo>
                  <a:pt x="13062" y="13689"/>
                  <a:pt x="13014" y="13719"/>
                  <a:pt x="12966" y="13747"/>
                </a:cubicBezTo>
                <a:lnTo>
                  <a:pt x="12959" y="13752"/>
                </a:lnTo>
                <a:cubicBezTo>
                  <a:pt x="12911" y="13780"/>
                  <a:pt x="12863" y="13809"/>
                  <a:pt x="12813" y="13834"/>
                </a:cubicBezTo>
                <a:lnTo>
                  <a:pt x="12794" y="13846"/>
                </a:lnTo>
                <a:cubicBezTo>
                  <a:pt x="12746" y="13872"/>
                  <a:pt x="12698" y="13896"/>
                  <a:pt x="12650" y="13920"/>
                </a:cubicBezTo>
                <a:lnTo>
                  <a:pt x="12622" y="13933"/>
                </a:lnTo>
                <a:cubicBezTo>
                  <a:pt x="12574" y="13956"/>
                  <a:pt x="12527" y="13977"/>
                  <a:pt x="12479" y="13998"/>
                </a:cubicBezTo>
                <a:lnTo>
                  <a:pt x="12448" y="14011"/>
                </a:lnTo>
                <a:cubicBezTo>
                  <a:pt x="12400" y="14032"/>
                  <a:pt x="12350" y="14052"/>
                  <a:pt x="12302" y="14070"/>
                </a:cubicBezTo>
                <a:lnTo>
                  <a:pt x="12271" y="14082"/>
                </a:lnTo>
                <a:cubicBezTo>
                  <a:pt x="12221" y="14100"/>
                  <a:pt x="12170" y="14118"/>
                  <a:pt x="12121" y="14134"/>
                </a:cubicBezTo>
                <a:cubicBezTo>
                  <a:pt x="12112" y="14135"/>
                  <a:pt x="12105" y="14138"/>
                  <a:pt x="12096" y="14141"/>
                </a:cubicBezTo>
                <a:cubicBezTo>
                  <a:pt x="12045" y="14158"/>
                  <a:pt x="11994" y="14173"/>
                  <a:pt x="11941" y="14188"/>
                </a:cubicBezTo>
                <a:lnTo>
                  <a:pt x="11926" y="14192"/>
                </a:lnTo>
                <a:cubicBezTo>
                  <a:pt x="11874" y="14206"/>
                  <a:pt x="11821" y="14219"/>
                  <a:pt x="11769" y="14231"/>
                </a:cubicBezTo>
                <a:lnTo>
                  <a:pt x="11743" y="14237"/>
                </a:lnTo>
                <a:cubicBezTo>
                  <a:pt x="11691" y="14249"/>
                  <a:pt x="11638" y="14260"/>
                  <a:pt x="11585" y="14270"/>
                </a:cubicBezTo>
                <a:lnTo>
                  <a:pt x="11553" y="14276"/>
                </a:lnTo>
                <a:cubicBezTo>
                  <a:pt x="11501" y="14285"/>
                  <a:pt x="11448" y="14293"/>
                  <a:pt x="11396" y="14300"/>
                </a:cubicBezTo>
                <a:lnTo>
                  <a:pt x="11363" y="14305"/>
                </a:lnTo>
                <a:cubicBezTo>
                  <a:pt x="11309" y="14312"/>
                  <a:pt x="11256" y="14318"/>
                  <a:pt x="11202" y="14323"/>
                </a:cubicBezTo>
                <a:lnTo>
                  <a:pt x="11172" y="14326"/>
                </a:lnTo>
                <a:cubicBezTo>
                  <a:pt x="11115" y="14330"/>
                  <a:pt x="11062" y="14335"/>
                  <a:pt x="11006" y="14338"/>
                </a:cubicBezTo>
                <a:lnTo>
                  <a:pt x="10985" y="14338"/>
                </a:lnTo>
                <a:cubicBezTo>
                  <a:pt x="10927" y="14341"/>
                  <a:pt x="10867" y="14342"/>
                  <a:pt x="10807" y="14342"/>
                </a:cubicBezTo>
                <a:lnTo>
                  <a:pt x="10805" y="14342"/>
                </a:lnTo>
                <a:cubicBezTo>
                  <a:pt x="10745" y="14342"/>
                  <a:pt x="10685" y="14341"/>
                  <a:pt x="10624" y="14338"/>
                </a:cubicBezTo>
                <a:lnTo>
                  <a:pt x="10607" y="14338"/>
                </a:lnTo>
                <a:cubicBezTo>
                  <a:pt x="10550" y="14335"/>
                  <a:pt x="10494" y="14332"/>
                  <a:pt x="10437" y="14327"/>
                </a:cubicBezTo>
                <a:lnTo>
                  <a:pt x="10413" y="14324"/>
                </a:lnTo>
                <a:cubicBezTo>
                  <a:pt x="10357" y="14320"/>
                  <a:pt x="10300" y="14314"/>
                  <a:pt x="10245" y="14306"/>
                </a:cubicBezTo>
                <a:lnTo>
                  <a:pt x="10221" y="14302"/>
                </a:lnTo>
                <a:cubicBezTo>
                  <a:pt x="10164" y="14294"/>
                  <a:pt x="10110" y="14287"/>
                  <a:pt x="10054" y="14276"/>
                </a:cubicBezTo>
                <a:lnTo>
                  <a:pt x="10033" y="14272"/>
                </a:lnTo>
                <a:cubicBezTo>
                  <a:pt x="9977" y="14261"/>
                  <a:pt x="9921" y="14251"/>
                  <a:pt x="9864" y="14239"/>
                </a:cubicBezTo>
                <a:lnTo>
                  <a:pt x="9852" y="14236"/>
                </a:lnTo>
                <a:cubicBezTo>
                  <a:pt x="9735" y="14209"/>
                  <a:pt x="9620" y="14177"/>
                  <a:pt x="9507" y="14140"/>
                </a:cubicBezTo>
                <a:cubicBezTo>
                  <a:pt x="9503" y="14138"/>
                  <a:pt x="9498" y="14137"/>
                  <a:pt x="9495" y="14135"/>
                </a:cubicBezTo>
                <a:cubicBezTo>
                  <a:pt x="9440" y="14119"/>
                  <a:pt x="9388" y="14100"/>
                  <a:pt x="9334" y="14080"/>
                </a:cubicBezTo>
                <a:lnTo>
                  <a:pt x="9314" y="14073"/>
                </a:lnTo>
                <a:cubicBezTo>
                  <a:pt x="9262" y="14053"/>
                  <a:pt x="9211" y="14032"/>
                  <a:pt x="9160" y="14011"/>
                </a:cubicBezTo>
                <a:lnTo>
                  <a:pt x="9137" y="14001"/>
                </a:lnTo>
                <a:cubicBezTo>
                  <a:pt x="9086" y="13980"/>
                  <a:pt x="9035" y="13957"/>
                  <a:pt x="8986" y="13933"/>
                </a:cubicBezTo>
                <a:lnTo>
                  <a:pt x="8966" y="13923"/>
                </a:lnTo>
                <a:cubicBezTo>
                  <a:pt x="8916" y="13897"/>
                  <a:pt x="8865" y="13872"/>
                  <a:pt x="8815" y="13846"/>
                </a:cubicBezTo>
                <a:cubicBezTo>
                  <a:pt x="8811" y="13843"/>
                  <a:pt x="8806" y="13842"/>
                  <a:pt x="8803" y="13839"/>
                </a:cubicBezTo>
                <a:cubicBezTo>
                  <a:pt x="8698" y="13783"/>
                  <a:pt x="8598" y="13722"/>
                  <a:pt x="8499" y="13657"/>
                </a:cubicBezTo>
                <a:lnTo>
                  <a:pt x="8485" y="13648"/>
                </a:lnTo>
                <a:cubicBezTo>
                  <a:pt x="8439" y="13617"/>
                  <a:pt x="8393" y="13586"/>
                  <a:pt x="8348" y="13553"/>
                </a:cubicBezTo>
                <a:lnTo>
                  <a:pt x="8327" y="13538"/>
                </a:lnTo>
                <a:cubicBezTo>
                  <a:pt x="8283" y="13505"/>
                  <a:pt x="8240" y="13472"/>
                  <a:pt x="8196" y="13437"/>
                </a:cubicBezTo>
                <a:cubicBezTo>
                  <a:pt x="8189" y="13431"/>
                  <a:pt x="8181" y="13425"/>
                  <a:pt x="8174" y="13419"/>
                </a:cubicBezTo>
                <a:cubicBezTo>
                  <a:pt x="8130" y="13385"/>
                  <a:pt x="8088" y="13349"/>
                  <a:pt x="8048" y="13313"/>
                </a:cubicBezTo>
                <a:cubicBezTo>
                  <a:pt x="8045" y="13311"/>
                  <a:pt x="8042" y="13308"/>
                  <a:pt x="8039" y="13305"/>
                </a:cubicBezTo>
                <a:lnTo>
                  <a:pt x="8887" y="13042"/>
                </a:lnTo>
                <a:cubicBezTo>
                  <a:pt x="9116" y="12971"/>
                  <a:pt x="9272" y="12760"/>
                  <a:pt x="9271" y="12520"/>
                </a:cubicBezTo>
                <a:lnTo>
                  <a:pt x="9271" y="11958"/>
                </a:lnTo>
                <a:cubicBezTo>
                  <a:pt x="9295" y="11967"/>
                  <a:pt x="9319" y="11978"/>
                  <a:pt x="9341" y="11985"/>
                </a:cubicBezTo>
                <a:cubicBezTo>
                  <a:pt x="9365" y="11994"/>
                  <a:pt x="9383" y="12002"/>
                  <a:pt x="9404" y="12009"/>
                </a:cubicBezTo>
                <a:cubicBezTo>
                  <a:pt x="9436" y="12019"/>
                  <a:pt x="9467" y="12030"/>
                  <a:pt x="9498" y="12040"/>
                </a:cubicBezTo>
                <a:lnTo>
                  <a:pt x="9537" y="12052"/>
                </a:lnTo>
                <a:cubicBezTo>
                  <a:pt x="9579" y="12066"/>
                  <a:pt x="9621" y="12078"/>
                  <a:pt x="9663" y="12088"/>
                </a:cubicBezTo>
                <a:cubicBezTo>
                  <a:pt x="9771" y="12115"/>
                  <a:pt x="9872" y="12139"/>
                  <a:pt x="9966" y="12160"/>
                </a:cubicBezTo>
                <a:lnTo>
                  <a:pt x="10050" y="12180"/>
                </a:lnTo>
                <a:lnTo>
                  <a:pt x="10059" y="12181"/>
                </a:lnTo>
                <a:cubicBezTo>
                  <a:pt x="10326" y="12238"/>
                  <a:pt x="10553" y="12270"/>
                  <a:pt x="10781" y="12270"/>
                </a:cubicBezTo>
                <a:lnTo>
                  <a:pt x="10786" y="12270"/>
                </a:lnTo>
                <a:cubicBezTo>
                  <a:pt x="11035" y="12270"/>
                  <a:pt x="11280" y="12234"/>
                  <a:pt x="11579" y="12168"/>
                </a:cubicBezTo>
                <a:cubicBezTo>
                  <a:pt x="11677" y="12147"/>
                  <a:pt x="11782" y="12121"/>
                  <a:pt x="11895" y="12093"/>
                </a:cubicBezTo>
                <a:lnTo>
                  <a:pt x="11937" y="12082"/>
                </a:lnTo>
                <a:cubicBezTo>
                  <a:pt x="11979" y="12072"/>
                  <a:pt x="12021" y="12060"/>
                  <a:pt x="12064" y="12048"/>
                </a:cubicBezTo>
                <a:lnTo>
                  <a:pt x="12105" y="12034"/>
                </a:lnTo>
                <a:cubicBezTo>
                  <a:pt x="12133" y="12025"/>
                  <a:pt x="12163" y="12017"/>
                  <a:pt x="12191" y="12006"/>
                </a:cubicBezTo>
                <a:cubicBezTo>
                  <a:pt x="12206" y="12000"/>
                  <a:pt x="12223" y="11996"/>
                  <a:pt x="12238" y="11990"/>
                </a:cubicBezTo>
                <a:cubicBezTo>
                  <a:pt x="12272" y="11976"/>
                  <a:pt x="12305" y="11964"/>
                  <a:pt x="12340" y="11949"/>
                </a:cubicBezTo>
                <a:close/>
                <a:moveTo>
                  <a:pt x="14496" y="13283"/>
                </a:moveTo>
                <a:lnTo>
                  <a:pt x="14744" y="13371"/>
                </a:lnTo>
                <a:lnTo>
                  <a:pt x="14845" y="13407"/>
                </a:lnTo>
                <a:lnTo>
                  <a:pt x="14445" y="13819"/>
                </a:lnTo>
                <a:cubicBezTo>
                  <a:pt x="13474" y="14783"/>
                  <a:pt x="12181" y="15313"/>
                  <a:pt x="10805" y="15313"/>
                </a:cubicBezTo>
                <a:cubicBezTo>
                  <a:pt x="9431" y="15313"/>
                  <a:pt x="8138" y="14783"/>
                  <a:pt x="7167" y="13819"/>
                </a:cubicBezTo>
                <a:lnTo>
                  <a:pt x="6765" y="13406"/>
                </a:lnTo>
                <a:lnTo>
                  <a:pt x="7114" y="13283"/>
                </a:lnTo>
                <a:lnTo>
                  <a:pt x="7390" y="13559"/>
                </a:lnTo>
                <a:cubicBezTo>
                  <a:pt x="8297" y="14468"/>
                  <a:pt x="9507" y="14969"/>
                  <a:pt x="10799" y="14970"/>
                </a:cubicBezTo>
                <a:lnTo>
                  <a:pt x="10805" y="14970"/>
                </a:lnTo>
                <a:cubicBezTo>
                  <a:pt x="10811" y="14970"/>
                  <a:pt x="10817" y="14970"/>
                  <a:pt x="10823" y="14970"/>
                </a:cubicBezTo>
                <a:cubicBezTo>
                  <a:pt x="12054" y="14970"/>
                  <a:pt x="13239" y="14497"/>
                  <a:pt x="14129" y="13647"/>
                </a:cubicBezTo>
                <a:cubicBezTo>
                  <a:pt x="14131" y="13645"/>
                  <a:pt x="14132" y="13644"/>
                  <a:pt x="14135" y="13642"/>
                </a:cubicBezTo>
                <a:cubicBezTo>
                  <a:pt x="14153" y="13624"/>
                  <a:pt x="14173" y="13606"/>
                  <a:pt x="14189" y="13589"/>
                </a:cubicBezTo>
                <a:lnTo>
                  <a:pt x="14221" y="13559"/>
                </a:lnTo>
                <a:lnTo>
                  <a:pt x="14496" y="13283"/>
                </a:lnTo>
                <a:close/>
                <a:moveTo>
                  <a:pt x="5347" y="13908"/>
                </a:moveTo>
                <a:lnTo>
                  <a:pt x="5347" y="20716"/>
                </a:lnTo>
                <a:lnTo>
                  <a:pt x="3591" y="20716"/>
                </a:lnTo>
                <a:lnTo>
                  <a:pt x="3591" y="14528"/>
                </a:lnTo>
                <a:lnTo>
                  <a:pt x="4720" y="14129"/>
                </a:lnTo>
                <a:lnTo>
                  <a:pt x="5347" y="13908"/>
                </a:lnTo>
                <a:close/>
                <a:moveTo>
                  <a:pt x="15500" y="13638"/>
                </a:moveTo>
                <a:lnTo>
                  <a:pt x="15632" y="13684"/>
                </a:lnTo>
                <a:lnTo>
                  <a:pt x="15632" y="20716"/>
                </a:lnTo>
                <a:lnTo>
                  <a:pt x="5978" y="20716"/>
                </a:lnTo>
                <a:lnTo>
                  <a:pt x="5978" y="13684"/>
                </a:lnTo>
                <a:lnTo>
                  <a:pt x="6109" y="13638"/>
                </a:lnTo>
                <a:lnTo>
                  <a:pt x="6716" y="14261"/>
                </a:lnTo>
                <a:lnTo>
                  <a:pt x="6720" y="14266"/>
                </a:lnTo>
                <a:cubicBezTo>
                  <a:pt x="7810" y="15348"/>
                  <a:pt x="9260" y="15944"/>
                  <a:pt x="10805" y="15944"/>
                </a:cubicBezTo>
                <a:cubicBezTo>
                  <a:pt x="12349" y="15944"/>
                  <a:pt x="13799" y="15348"/>
                  <a:pt x="14890" y="14266"/>
                </a:cubicBezTo>
                <a:lnTo>
                  <a:pt x="14893" y="14261"/>
                </a:lnTo>
                <a:lnTo>
                  <a:pt x="15500" y="13638"/>
                </a:lnTo>
                <a:close/>
                <a:moveTo>
                  <a:pt x="16263" y="13908"/>
                </a:moveTo>
                <a:lnTo>
                  <a:pt x="16891" y="14129"/>
                </a:lnTo>
                <a:lnTo>
                  <a:pt x="18019" y="14528"/>
                </a:lnTo>
                <a:lnTo>
                  <a:pt x="18019" y="20716"/>
                </a:lnTo>
                <a:lnTo>
                  <a:pt x="16263" y="20716"/>
                </a:lnTo>
                <a:lnTo>
                  <a:pt x="16263" y="13908"/>
                </a:lnTo>
                <a:close/>
                <a:moveTo>
                  <a:pt x="18650" y="14751"/>
                </a:moveTo>
                <a:lnTo>
                  <a:pt x="18887" y="14835"/>
                </a:lnTo>
                <a:cubicBezTo>
                  <a:pt x="19947" y="15208"/>
                  <a:pt x="20681" y="16181"/>
                  <a:pt x="20751" y="17302"/>
                </a:cubicBezTo>
                <a:lnTo>
                  <a:pt x="20943" y="20326"/>
                </a:lnTo>
                <a:cubicBezTo>
                  <a:pt x="20949" y="20426"/>
                  <a:pt x="20915" y="20527"/>
                  <a:pt x="20844" y="20600"/>
                </a:cubicBezTo>
                <a:lnTo>
                  <a:pt x="20846" y="20600"/>
                </a:lnTo>
                <a:cubicBezTo>
                  <a:pt x="20777" y="20674"/>
                  <a:pt x="20681" y="20716"/>
                  <a:pt x="20579" y="20716"/>
                </a:cubicBezTo>
                <a:lnTo>
                  <a:pt x="18650" y="20716"/>
                </a:lnTo>
                <a:lnTo>
                  <a:pt x="18650" y="14751"/>
                </a:lnTo>
                <a:close/>
                <a:moveTo>
                  <a:pt x="10619" y="1"/>
                </a:moveTo>
                <a:cubicBezTo>
                  <a:pt x="10221" y="1"/>
                  <a:pt x="9857" y="224"/>
                  <a:pt x="9675" y="579"/>
                </a:cubicBezTo>
                <a:cubicBezTo>
                  <a:pt x="8739" y="692"/>
                  <a:pt x="7871" y="1126"/>
                  <a:pt x="7222" y="1811"/>
                </a:cubicBezTo>
                <a:cubicBezTo>
                  <a:pt x="6509" y="2558"/>
                  <a:pt x="6101" y="3542"/>
                  <a:pt x="6076" y="4573"/>
                </a:cubicBezTo>
                <a:cubicBezTo>
                  <a:pt x="6076" y="4611"/>
                  <a:pt x="6076" y="4647"/>
                  <a:pt x="6076" y="4684"/>
                </a:cubicBezTo>
                <a:lnTo>
                  <a:pt x="6076" y="4810"/>
                </a:lnTo>
                <a:cubicBezTo>
                  <a:pt x="5767" y="4871"/>
                  <a:pt x="5545" y="5141"/>
                  <a:pt x="5547" y="5456"/>
                </a:cubicBezTo>
                <a:lnTo>
                  <a:pt x="5547" y="5898"/>
                </a:lnTo>
                <a:cubicBezTo>
                  <a:pt x="5547" y="6139"/>
                  <a:pt x="5679" y="6362"/>
                  <a:pt x="5891" y="6478"/>
                </a:cubicBezTo>
                <a:cubicBezTo>
                  <a:pt x="5857" y="6571"/>
                  <a:pt x="5839" y="6670"/>
                  <a:pt x="5837" y="6770"/>
                </a:cubicBezTo>
                <a:lnTo>
                  <a:pt x="5837" y="7561"/>
                </a:lnTo>
                <a:cubicBezTo>
                  <a:pt x="5839" y="8029"/>
                  <a:pt x="6217" y="8406"/>
                  <a:pt x="6684" y="8406"/>
                </a:cubicBezTo>
                <a:lnTo>
                  <a:pt x="6713" y="8406"/>
                </a:lnTo>
                <a:cubicBezTo>
                  <a:pt x="6758" y="9605"/>
                  <a:pt x="7577" y="10905"/>
                  <a:pt x="8640" y="11618"/>
                </a:cubicBezTo>
                <a:lnTo>
                  <a:pt x="8640" y="12457"/>
                </a:lnTo>
                <a:lnTo>
                  <a:pt x="7525" y="12802"/>
                </a:lnTo>
                <a:cubicBezTo>
                  <a:pt x="7514" y="12791"/>
                  <a:pt x="7504" y="12782"/>
                  <a:pt x="7493" y="12773"/>
                </a:cubicBezTo>
                <a:cubicBezTo>
                  <a:pt x="7489" y="12770"/>
                  <a:pt x="7483" y="12766"/>
                  <a:pt x="7478" y="12761"/>
                </a:cubicBezTo>
                <a:cubicBezTo>
                  <a:pt x="7472" y="12757"/>
                  <a:pt x="7465" y="12751"/>
                  <a:pt x="7457" y="12746"/>
                </a:cubicBezTo>
                <a:cubicBezTo>
                  <a:pt x="7387" y="12695"/>
                  <a:pt x="7305" y="12662"/>
                  <a:pt x="7219" y="12649"/>
                </a:cubicBezTo>
                <a:lnTo>
                  <a:pt x="7216" y="12649"/>
                </a:lnTo>
                <a:cubicBezTo>
                  <a:pt x="7188" y="12644"/>
                  <a:pt x="7161" y="12641"/>
                  <a:pt x="7132" y="12641"/>
                </a:cubicBezTo>
                <a:lnTo>
                  <a:pt x="7096" y="12641"/>
                </a:lnTo>
                <a:cubicBezTo>
                  <a:pt x="7087" y="12641"/>
                  <a:pt x="7078" y="12643"/>
                  <a:pt x="7068" y="12644"/>
                </a:cubicBezTo>
                <a:cubicBezTo>
                  <a:pt x="7063" y="12644"/>
                  <a:pt x="7057" y="12646"/>
                  <a:pt x="7051" y="12646"/>
                </a:cubicBezTo>
                <a:cubicBezTo>
                  <a:pt x="7047" y="12647"/>
                  <a:pt x="7036" y="12649"/>
                  <a:pt x="7027" y="12650"/>
                </a:cubicBezTo>
                <a:cubicBezTo>
                  <a:pt x="7020" y="12652"/>
                  <a:pt x="7012" y="12653"/>
                  <a:pt x="7005" y="12655"/>
                </a:cubicBezTo>
                <a:cubicBezTo>
                  <a:pt x="6997" y="12656"/>
                  <a:pt x="6993" y="12658"/>
                  <a:pt x="6985" y="12659"/>
                </a:cubicBezTo>
                <a:cubicBezTo>
                  <a:pt x="6972" y="12662"/>
                  <a:pt x="6958" y="12667"/>
                  <a:pt x="6945" y="12673"/>
                </a:cubicBezTo>
                <a:lnTo>
                  <a:pt x="3883" y="13753"/>
                </a:lnTo>
                <a:lnTo>
                  <a:pt x="3170" y="14007"/>
                </a:lnTo>
                <a:lnTo>
                  <a:pt x="2512" y="14239"/>
                </a:lnTo>
                <a:cubicBezTo>
                  <a:pt x="1214" y="14697"/>
                  <a:pt x="315" y="15887"/>
                  <a:pt x="230" y="17262"/>
                </a:cubicBezTo>
                <a:lnTo>
                  <a:pt x="206" y="17626"/>
                </a:lnTo>
                <a:cubicBezTo>
                  <a:pt x="195" y="17799"/>
                  <a:pt x="327" y="17949"/>
                  <a:pt x="501" y="17960"/>
                </a:cubicBezTo>
                <a:cubicBezTo>
                  <a:pt x="508" y="17960"/>
                  <a:pt x="516" y="17961"/>
                  <a:pt x="523" y="17961"/>
                </a:cubicBezTo>
                <a:cubicBezTo>
                  <a:pt x="687" y="17961"/>
                  <a:pt x="825" y="17831"/>
                  <a:pt x="837" y="17665"/>
                </a:cubicBezTo>
                <a:lnTo>
                  <a:pt x="859" y="17302"/>
                </a:lnTo>
                <a:cubicBezTo>
                  <a:pt x="930" y="16180"/>
                  <a:pt x="1662" y="15207"/>
                  <a:pt x="2723" y="14834"/>
                </a:cubicBezTo>
                <a:lnTo>
                  <a:pt x="2960" y="14750"/>
                </a:lnTo>
                <a:lnTo>
                  <a:pt x="2960" y="20714"/>
                </a:lnTo>
                <a:lnTo>
                  <a:pt x="1030" y="20714"/>
                </a:lnTo>
                <a:cubicBezTo>
                  <a:pt x="820" y="20714"/>
                  <a:pt x="654" y="20536"/>
                  <a:pt x="667" y="20325"/>
                </a:cubicBezTo>
                <a:lnTo>
                  <a:pt x="756" y="18937"/>
                </a:lnTo>
                <a:cubicBezTo>
                  <a:pt x="766" y="18763"/>
                  <a:pt x="634" y="18613"/>
                  <a:pt x="461" y="18601"/>
                </a:cubicBezTo>
                <a:cubicBezTo>
                  <a:pt x="454" y="18601"/>
                  <a:pt x="448" y="18601"/>
                  <a:pt x="441" y="18601"/>
                </a:cubicBezTo>
                <a:cubicBezTo>
                  <a:pt x="276" y="18601"/>
                  <a:pt x="136" y="18729"/>
                  <a:pt x="125" y="18896"/>
                </a:cubicBezTo>
                <a:lnTo>
                  <a:pt x="36" y="20286"/>
                </a:lnTo>
                <a:cubicBezTo>
                  <a:pt x="1" y="20860"/>
                  <a:pt x="455" y="21345"/>
                  <a:pt x="1030" y="21345"/>
                </a:cubicBezTo>
                <a:lnTo>
                  <a:pt x="20579" y="21345"/>
                </a:lnTo>
                <a:cubicBezTo>
                  <a:pt x="21154" y="21345"/>
                  <a:pt x="21610" y="20860"/>
                  <a:pt x="21573" y="20286"/>
                </a:cubicBezTo>
                <a:lnTo>
                  <a:pt x="21381" y="17263"/>
                </a:lnTo>
                <a:cubicBezTo>
                  <a:pt x="21295" y="15887"/>
                  <a:pt x="20396" y="14697"/>
                  <a:pt x="19098" y="14239"/>
                </a:cubicBezTo>
                <a:lnTo>
                  <a:pt x="18440" y="14007"/>
                </a:lnTo>
                <a:lnTo>
                  <a:pt x="18225" y="13932"/>
                </a:lnTo>
                <a:lnTo>
                  <a:pt x="14666" y="12674"/>
                </a:lnTo>
                <a:cubicBezTo>
                  <a:pt x="14652" y="12670"/>
                  <a:pt x="14639" y="12665"/>
                  <a:pt x="14624" y="12661"/>
                </a:cubicBezTo>
                <a:cubicBezTo>
                  <a:pt x="14619" y="12659"/>
                  <a:pt x="14612" y="12658"/>
                  <a:pt x="14606" y="12656"/>
                </a:cubicBezTo>
                <a:cubicBezTo>
                  <a:pt x="14598" y="12655"/>
                  <a:pt x="14591" y="12653"/>
                  <a:pt x="14582" y="12652"/>
                </a:cubicBezTo>
                <a:cubicBezTo>
                  <a:pt x="14574" y="12650"/>
                  <a:pt x="14567" y="12649"/>
                  <a:pt x="14559" y="12649"/>
                </a:cubicBezTo>
                <a:cubicBezTo>
                  <a:pt x="14552" y="12647"/>
                  <a:pt x="14547" y="12646"/>
                  <a:pt x="14541" y="12646"/>
                </a:cubicBezTo>
                <a:cubicBezTo>
                  <a:pt x="14532" y="12644"/>
                  <a:pt x="14523" y="12644"/>
                  <a:pt x="14514" y="12643"/>
                </a:cubicBezTo>
                <a:lnTo>
                  <a:pt x="14478" y="12643"/>
                </a:lnTo>
                <a:cubicBezTo>
                  <a:pt x="14450" y="12643"/>
                  <a:pt x="14423" y="12646"/>
                  <a:pt x="14394" y="12650"/>
                </a:cubicBezTo>
                <a:lnTo>
                  <a:pt x="14391" y="12650"/>
                </a:lnTo>
                <a:cubicBezTo>
                  <a:pt x="14304" y="12664"/>
                  <a:pt x="14223" y="12697"/>
                  <a:pt x="14152" y="12748"/>
                </a:cubicBezTo>
                <a:lnTo>
                  <a:pt x="14132" y="12763"/>
                </a:lnTo>
                <a:cubicBezTo>
                  <a:pt x="14126" y="12767"/>
                  <a:pt x="14122" y="12770"/>
                  <a:pt x="14116" y="12776"/>
                </a:cubicBezTo>
                <a:cubicBezTo>
                  <a:pt x="14105" y="12785"/>
                  <a:pt x="14096" y="12794"/>
                  <a:pt x="14086" y="12803"/>
                </a:cubicBezTo>
                <a:lnTo>
                  <a:pt x="12971" y="12457"/>
                </a:lnTo>
                <a:lnTo>
                  <a:pt x="12971" y="11609"/>
                </a:lnTo>
                <a:cubicBezTo>
                  <a:pt x="14030" y="10897"/>
                  <a:pt x="14850" y="9605"/>
                  <a:pt x="14898" y="8406"/>
                </a:cubicBezTo>
                <a:lnTo>
                  <a:pt x="14928" y="8406"/>
                </a:lnTo>
                <a:cubicBezTo>
                  <a:pt x="15394" y="8405"/>
                  <a:pt x="15772" y="8027"/>
                  <a:pt x="15772" y="7561"/>
                </a:cubicBezTo>
                <a:lnTo>
                  <a:pt x="15772" y="6768"/>
                </a:lnTo>
                <a:cubicBezTo>
                  <a:pt x="15772" y="6670"/>
                  <a:pt x="15754" y="6571"/>
                  <a:pt x="15719" y="6476"/>
                </a:cubicBezTo>
                <a:cubicBezTo>
                  <a:pt x="15932" y="6361"/>
                  <a:pt x="16064" y="6139"/>
                  <a:pt x="16064" y="5896"/>
                </a:cubicBezTo>
                <a:lnTo>
                  <a:pt x="16064" y="5456"/>
                </a:lnTo>
                <a:cubicBezTo>
                  <a:pt x="16065" y="5141"/>
                  <a:pt x="15843" y="4871"/>
                  <a:pt x="15536" y="4810"/>
                </a:cubicBezTo>
                <a:lnTo>
                  <a:pt x="15536" y="4684"/>
                </a:lnTo>
                <a:cubicBezTo>
                  <a:pt x="15536" y="4647"/>
                  <a:pt x="15536" y="4609"/>
                  <a:pt x="15535" y="4573"/>
                </a:cubicBezTo>
                <a:cubicBezTo>
                  <a:pt x="15524" y="4192"/>
                  <a:pt x="15464" y="3815"/>
                  <a:pt x="15352" y="3451"/>
                </a:cubicBezTo>
                <a:cubicBezTo>
                  <a:pt x="15309" y="3317"/>
                  <a:pt x="15184" y="3232"/>
                  <a:pt x="15050" y="3232"/>
                </a:cubicBezTo>
                <a:cubicBezTo>
                  <a:pt x="15020" y="3232"/>
                  <a:pt x="14990" y="3236"/>
                  <a:pt x="14959" y="3245"/>
                </a:cubicBezTo>
                <a:cubicBezTo>
                  <a:pt x="14794" y="3296"/>
                  <a:pt x="14700" y="3470"/>
                  <a:pt x="14749" y="3636"/>
                </a:cubicBezTo>
                <a:cubicBezTo>
                  <a:pt x="14844" y="3945"/>
                  <a:pt x="14895" y="4266"/>
                  <a:pt x="14904" y="4588"/>
                </a:cubicBezTo>
                <a:cubicBezTo>
                  <a:pt x="14904" y="4620"/>
                  <a:pt x="14905" y="4653"/>
                  <a:pt x="14905" y="4684"/>
                </a:cubicBezTo>
                <a:lnTo>
                  <a:pt x="14905" y="5114"/>
                </a:lnTo>
                <a:cubicBezTo>
                  <a:pt x="14905" y="5288"/>
                  <a:pt x="15046" y="5430"/>
                  <a:pt x="15220" y="5430"/>
                </a:cubicBezTo>
                <a:lnTo>
                  <a:pt x="15418" y="5430"/>
                </a:lnTo>
                <a:cubicBezTo>
                  <a:pt x="15422" y="5430"/>
                  <a:pt x="15433" y="5439"/>
                  <a:pt x="15433" y="5456"/>
                </a:cubicBezTo>
                <a:lnTo>
                  <a:pt x="15433" y="5898"/>
                </a:lnTo>
                <a:cubicBezTo>
                  <a:pt x="15433" y="5913"/>
                  <a:pt x="15422" y="5923"/>
                  <a:pt x="15418" y="5923"/>
                </a:cubicBezTo>
                <a:lnTo>
                  <a:pt x="6194" y="5923"/>
                </a:lnTo>
                <a:cubicBezTo>
                  <a:pt x="6188" y="5923"/>
                  <a:pt x="6179" y="5914"/>
                  <a:pt x="6179" y="5898"/>
                </a:cubicBezTo>
                <a:lnTo>
                  <a:pt x="6179" y="5456"/>
                </a:lnTo>
                <a:cubicBezTo>
                  <a:pt x="6179" y="5439"/>
                  <a:pt x="6188" y="5430"/>
                  <a:pt x="6194" y="5430"/>
                </a:cubicBezTo>
                <a:lnTo>
                  <a:pt x="6390" y="5430"/>
                </a:lnTo>
                <a:cubicBezTo>
                  <a:pt x="6566" y="5430"/>
                  <a:pt x="6707" y="5288"/>
                  <a:pt x="6707" y="5114"/>
                </a:cubicBezTo>
                <a:lnTo>
                  <a:pt x="6707" y="4684"/>
                </a:lnTo>
                <a:cubicBezTo>
                  <a:pt x="6707" y="4653"/>
                  <a:pt x="6707" y="4620"/>
                  <a:pt x="6708" y="4588"/>
                </a:cubicBezTo>
                <a:cubicBezTo>
                  <a:pt x="6750" y="2923"/>
                  <a:pt x="7974" y="1514"/>
                  <a:pt x="9560" y="1233"/>
                </a:cubicBezTo>
                <a:lnTo>
                  <a:pt x="9560" y="2394"/>
                </a:lnTo>
                <a:cubicBezTo>
                  <a:pt x="9560" y="2671"/>
                  <a:pt x="9669" y="2937"/>
                  <a:pt x="9863" y="3134"/>
                </a:cubicBezTo>
                <a:lnTo>
                  <a:pt x="9870" y="3142"/>
                </a:lnTo>
                <a:lnTo>
                  <a:pt x="9878" y="3149"/>
                </a:lnTo>
                <a:cubicBezTo>
                  <a:pt x="10075" y="3344"/>
                  <a:pt x="10341" y="3454"/>
                  <a:pt x="10618" y="3454"/>
                </a:cubicBezTo>
                <a:lnTo>
                  <a:pt x="10993" y="3454"/>
                </a:lnTo>
                <a:cubicBezTo>
                  <a:pt x="11270" y="3454"/>
                  <a:pt x="11535" y="3344"/>
                  <a:pt x="11733" y="3149"/>
                </a:cubicBezTo>
                <a:lnTo>
                  <a:pt x="11740" y="3142"/>
                </a:lnTo>
                <a:lnTo>
                  <a:pt x="11748" y="3134"/>
                </a:lnTo>
                <a:cubicBezTo>
                  <a:pt x="11941" y="2937"/>
                  <a:pt x="12051" y="2671"/>
                  <a:pt x="12051" y="2394"/>
                </a:cubicBezTo>
                <a:lnTo>
                  <a:pt x="12051" y="1233"/>
                </a:lnTo>
                <a:cubicBezTo>
                  <a:pt x="12914" y="1384"/>
                  <a:pt x="13692" y="1870"/>
                  <a:pt x="14225" y="2596"/>
                </a:cubicBezTo>
                <a:cubicBezTo>
                  <a:pt x="14287" y="2680"/>
                  <a:pt x="14383" y="2725"/>
                  <a:pt x="14480" y="2725"/>
                </a:cubicBezTo>
                <a:cubicBezTo>
                  <a:pt x="14545" y="2725"/>
                  <a:pt x="14610" y="2705"/>
                  <a:pt x="14666" y="2664"/>
                </a:cubicBezTo>
                <a:cubicBezTo>
                  <a:pt x="14806" y="2560"/>
                  <a:pt x="14836" y="2363"/>
                  <a:pt x="14735" y="2223"/>
                </a:cubicBezTo>
                <a:cubicBezTo>
                  <a:pt x="14059" y="1302"/>
                  <a:pt x="13047" y="710"/>
                  <a:pt x="11935" y="578"/>
                </a:cubicBezTo>
                <a:cubicBezTo>
                  <a:pt x="11754" y="224"/>
                  <a:pt x="11390" y="1"/>
                  <a:pt x="109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39"/>
          <p:cNvSpPr/>
          <p:nvPr/>
        </p:nvSpPr>
        <p:spPr>
          <a:xfrm>
            <a:off x="1655249" y="1923328"/>
            <a:ext cx="626347" cy="469128"/>
          </a:xfrm>
          <a:custGeom>
            <a:avLst/>
            <a:gdLst/>
            <a:ahLst/>
            <a:cxnLst/>
            <a:rect l="l" t="t" r="r" b="b"/>
            <a:pathLst>
              <a:path w="21561" h="16149" extrusionOk="0">
                <a:moveTo>
                  <a:pt x="20886" y="3849"/>
                </a:moveTo>
                <a:lnTo>
                  <a:pt x="20912" y="4457"/>
                </a:lnTo>
                <a:lnTo>
                  <a:pt x="20120" y="4490"/>
                </a:lnTo>
                <a:lnTo>
                  <a:pt x="9395" y="4925"/>
                </a:lnTo>
                <a:lnTo>
                  <a:pt x="5571" y="5080"/>
                </a:lnTo>
                <a:lnTo>
                  <a:pt x="5545" y="4470"/>
                </a:lnTo>
                <a:lnTo>
                  <a:pt x="7568" y="4390"/>
                </a:lnTo>
                <a:lnTo>
                  <a:pt x="19229" y="3916"/>
                </a:lnTo>
                <a:lnTo>
                  <a:pt x="20886" y="3849"/>
                </a:lnTo>
                <a:close/>
                <a:moveTo>
                  <a:pt x="7086" y="10767"/>
                </a:moveTo>
                <a:lnTo>
                  <a:pt x="7242" y="10781"/>
                </a:lnTo>
                <a:lnTo>
                  <a:pt x="10123" y="11042"/>
                </a:lnTo>
                <a:lnTo>
                  <a:pt x="7862" y="14001"/>
                </a:lnTo>
                <a:cubicBezTo>
                  <a:pt x="7853" y="14013"/>
                  <a:pt x="7844" y="14025"/>
                  <a:pt x="7838" y="14039"/>
                </a:cubicBezTo>
                <a:cubicBezTo>
                  <a:pt x="7732" y="14226"/>
                  <a:pt x="7534" y="14342"/>
                  <a:pt x="7320" y="14342"/>
                </a:cubicBezTo>
                <a:cubicBezTo>
                  <a:pt x="7302" y="14342"/>
                  <a:pt x="7284" y="14342"/>
                  <a:pt x="7266" y="14340"/>
                </a:cubicBezTo>
                <a:lnTo>
                  <a:pt x="7225" y="14336"/>
                </a:lnTo>
                <a:cubicBezTo>
                  <a:pt x="6900" y="14306"/>
                  <a:pt x="6660" y="14021"/>
                  <a:pt x="6686" y="13697"/>
                </a:cubicBezTo>
                <a:lnTo>
                  <a:pt x="7086" y="10767"/>
                </a:lnTo>
                <a:close/>
                <a:moveTo>
                  <a:pt x="17522" y="12621"/>
                </a:moveTo>
                <a:cubicBezTo>
                  <a:pt x="17765" y="12621"/>
                  <a:pt x="18004" y="12715"/>
                  <a:pt x="18183" y="12894"/>
                </a:cubicBezTo>
                <a:cubicBezTo>
                  <a:pt x="18449" y="13161"/>
                  <a:pt x="18529" y="13562"/>
                  <a:pt x="18385" y="13911"/>
                </a:cubicBezTo>
                <a:cubicBezTo>
                  <a:pt x="18241" y="14261"/>
                  <a:pt x="17899" y="14488"/>
                  <a:pt x="17522" y="14488"/>
                </a:cubicBezTo>
                <a:cubicBezTo>
                  <a:pt x="17006" y="14487"/>
                  <a:pt x="16590" y="14070"/>
                  <a:pt x="16588" y="13555"/>
                </a:cubicBezTo>
                <a:cubicBezTo>
                  <a:pt x="16588" y="13177"/>
                  <a:pt x="16816" y="12837"/>
                  <a:pt x="17165" y="12692"/>
                </a:cubicBezTo>
                <a:cubicBezTo>
                  <a:pt x="17281" y="12644"/>
                  <a:pt x="17402" y="12621"/>
                  <a:pt x="17522" y="12621"/>
                </a:cubicBezTo>
                <a:close/>
                <a:moveTo>
                  <a:pt x="17493" y="11598"/>
                </a:moveTo>
                <a:cubicBezTo>
                  <a:pt x="17495" y="11598"/>
                  <a:pt x="17497" y="11598"/>
                  <a:pt x="17499" y="11598"/>
                </a:cubicBezTo>
                <a:cubicBezTo>
                  <a:pt x="17558" y="11598"/>
                  <a:pt x="17618" y="11601"/>
                  <a:pt x="17678" y="11607"/>
                </a:cubicBezTo>
                <a:cubicBezTo>
                  <a:pt x="18721" y="11701"/>
                  <a:pt x="19504" y="12599"/>
                  <a:pt x="19458" y="13645"/>
                </a:cubicBezTo>
                <a:cubicBezTo>
                  <a:pt x="19412" y="14691"/>
                  <a:pt x="18551" y="15516"/>
                  <a:pt x="17504" y="15518"/>
                </a:cubicBezTo>
                <a:cubicBezTo>
                  <a:pt x="17445" y="15518"/>
                  <a:pt x="17385" y="15515"/>
                  <a:pt x="17326" y="15510"/>
                </a:cubicBezTo>
                <a:cubicBezTo>
                  <a:pt x="16248" y="15412"/>
                  <a:pt x="15454" y="14458"/>
                  <a:pt x="15550" y="13381"/>
                </a:cubicBezTo>
                <a:cubicBezTo>
                  <a:pt x="15578" y="13056"/>
                  <a:pt x="15689" y="12741"/>
                  <a:pt x="15869" y="12468"/>
                </a:cubicBezTo>
                <a:lnTo>
                  <a:pt x="16179" y="12755"/>
                </a:lnTo>
                <a:cubicBezTo>
                  <a:pt x="15766" y="13445"/>
                  <a:pt x="15942" y="14337"/>
                  <a:pt x="16588" y="14817"/>
                </a:cubicBezTo>
                <a:cubicBezTo>
                  <a:pt x="16869" y="15025"/>
                  <a:pt x="17198" y="15128"/>
                  <a:pt x="17525" y="15128"/>
                </a:cubicBezTo>
                <a:cubicBezTo>
                  <a:pt x="17951" y="15128"/>
                  <a:pt x="18374" y="14954"/>
                  <a:pt x="18682" y="14617"/>
                </a:cubicBezTo>
                <a:cubicBezTo>
                  <a:pt x="19226" y="14024"/>
                  <a:pt x="19232" y="13116"/>
                  <a:pt x="18697" y="12515"/>
                </a:cubicBezTo>
                <a:cubicBezTo>
                  <a:pt x="18388" y="12169"/>
                  <a:pt x="17958" y="11990"/>
                  <a:pt x="17525" y="11990"/>
                </a:cubicBezTo>
                <a:cubicBezTo>
                  <a:pt x="17204" y="11990"/>
                  <a:pt x="16882" y="12088"/>
                  <a:pt x="16605" y="12289"/>
                </a:cubicBezTo>
                <a:lnTo>
                  <a:pt x="16299" y="12005"/>
                </a:lnTo>
                <a:cubicBezTo>
                  <a:pt x="16640" y="11741"/>
                  <a:pt x="17060" y="11598"/>
                  <a:pt x="17493" y="11598"/>
                </a:cubicBezTo>
                <a:close/>
                <a:moveTo>
                  <a:pt x="13327" y="0"/>
                </a:moveTo>
                <a:cubicBezTo>
                  <a:pt x="12869" y="0"/>
                  <a:pt x="12410" y="135"/>
                  <a:pt x="12048" y="400"/>
                </a:cubicBezTo>
                <a:lnTo>
                  <a:pt x="7448" y="3762"/>
                </a:lnTo>
                <a:lnTo>
                  <a:pt x="5346" y="3847"/>
                </a:lnTo>
                <a:cubicBezTo>
                  <a:pt x="5094" y="3858"/>
                  <a:pt x="4899" y="4070"/>
                  <a:pt x="4908" y="4322"/>
                </a:cubicBezTo>
                <a:lnTo>
                  <a:pt x="4947" y="5281"/>
                </a:lnTo>
                <a:cubicBezTo>
                  <a:pt x="4956" y="5525"/>
                  <a:pt x="5157" y="5719"/>
                  <a:pt x="5403" y="5719"/>
                </a:cubicBezTo>
                <a:lnTo>
                  <a:pt x="5421" y="5719"/>
                </a:lnTo>
                <a:lnTo>
                  <a:pt x="5611" y="5710"/>
                </a:lnTo>
                <a:lnTo>
                  <a:pt x="6381" y="7605"/>
                </a:lnTo>
                <a:cubicBezTo>
                  <a:pt x="6433" y="7724"/>
                  <a:pt x="6549" y="7795"/>
                  <a:pt x="6671" y="7795"/>
                </a:cubicBezTo>
                <a:cubicBezTo>
                  <a:pt x="6711" y="7795"/>
                  <a:pt x="6752" y="7788"/>
                  <a:pt x="6791" y="7772"/>
                </a:cubicBezTo>
                <a:cubicBezTo>
                  <a:pt x="6949" y="7707"/>
                  <a:pt x="7027" y="7528"/>
                  <a:pt x="6966" y="7367"/>
                </a:cubicBezTo>
                <a:lnTo>
                  <a:pt x="6281" y="5683"/>
                </a:lnTo>
                <a:lnTo>
                  <a:pt x="6554" y="5672"/>
                </a:lnTo>
                <a:lnTo>
                  <a:pt x="19443" y="5149"/>
                </a:lnTo>
                <a:lnTo>
                  <a:pt x="14779" y="10829"/>
                </a:lnTo>
                <a:lnTo>
                  <a:pt x="10762" y="10465"/>
                </a:lnTo>
                <a:cubicBezTo>
                  <a:pt x="10757" y="10465"/>
                  <a:pt x="10754" y="10465"/>
                  <a:pt x="10751" y="10463"/>
                </a:cubicBezTo>
                <a:lnTo>
                  <a:pt x="8127" y="10226"/>
                </a:lnTo>
                <a:lnTo>
                  <a:pt x="7442" y="8539"/>
                </a:lnTo>
                <a:cubicBezTo>
                  <a:pt x="7392" y="8418"/>
                  <a:pt x="7274" y="8343"/>
                  <a:pt x="7150" y="8343"/>
                </a:cubicBezTo>
                <a:cubicBezTo>
                  <a:pt x="7110" y="8343"/>
                  <a:pt x="7069" y="8351"/>
                  <a:pt x="7030" y="8367"/>
                </a:cubicBezTo>
                <a:cubicBezTo>
                  <a:pt x="6868" y="8431"/>
                  <a:pt x="6792" y="8616"/>
                  <a:pt x="6856" y="8777"/>
                </a:cubicBezTo>
                <a:lnTo>
                  <a:pt x="7420" y="10162"/>
                </a:lnTo>
                <a:lnTo>
                  <a:pt x="7191" y="10143"/>
                </a:lnTo>
                <a:lnTo>
                  <a:pt x="5954" y="10030"/>
                </a:lnTo>
                <a:cubicBezTo>
                  <a:pt x="5945" y="10029"/>
                  <a:pt x="5936" y="10023"/>
                  <a:pt x="5932" y="10015"/>
                </a:cubicBezTo>
                <a:lnTo>
                  <a:pt x="2986" y="4289"/>
                </a:lnTo>
                <a:cubicBezTo>
                  <a:pt x="2871" y="4069"/>
                  <a:pt x="2646" y="3932"/>
                  <a:pt x="2400" y="3932"/>
                </a:cubicBezTo>
                <a:cubicBezTo>
                  <a:pt x="2391" y="3932"/>
                  <a:pt x="2382" y="3932"/>
                  <a:pt x="2373" y="3932"/>
                </a:cubicBezTo>
                <a:lnTo>
                  <a:pt x="314" y="4016"/>
                </a:lnTo>
                <a:cubicBezTo>
                  <a:pt x="138" y="4021"/>
                  <a:pt x="0" y="4169"/>
                  <a:pt x="8" y="4345"/>
                </a:cubicBezTo>
                <a:cubicBezTo>
                  <a:pt x="14" y="4514"/>
                  <a:pt x="155" y="4648"/>
                  <a:pt x="323" y="4648"/>
                </a:cubicBezTo>
                <a:cubicBezTo>
                  <a:pt x="328" y="4648"/>
                  <a:pt x="334" y="4648"/>
                  <a:pt x="339" y="4647"/>
                </a:cubicBezTo>
                <a:lnTo>
                  <a:pt x="2398" y="4563"/>
                </a:lnTo>
                <a:cubicBezTo>
                  <a:pt x="2399" y="4563"/>
                  <a:pt x="2400" y="4563"/>
                  <a:pt x="2401" y="4563"/>
                </a:cubicBezTo>
                <a:cubicBezTo>
                  <a:pt x="2411" y="4563"/>
                  <a:pt x="2420" y="4569"/>
                  <a:pt x="2425" y="4578"/>
                </a:cubicBezTo>
                <a:lnTo>
                  <a:pt x="5371" y="10303"/>
                </a:lnTo>
                <a:cubicBezTo>
                  <a:pt x="5473" y="10504"/>
                  <a:pt x="5673" y="10639"/>
                  <a:pt x="5897" y="10658"/>
                </a:cubicBezTo>
                <a:lnTo>
                  <a:pt x="6456" y="10709"/>
                </a:lnTo>
                <a:lnTo>
                  <a:pt x="6061" y="13618"/>
                </a:lnTo>
                <a:cubicBezTo>
                  <a:pt x="6061" y="13622"/>
                  <a:pt x="6059" y="13628"/>
                  <a:pt x="6059" y="13633"/>
                </a:cubicBezTo>
                <a:cubicBezTo>
                  <a:pt x="5999" y="14306"/>
                  <a:pt x="6495" y="14901"/>
                  <a:pt x="7168" y="14962"/>
                </a:cubicBezTo>
                <a:lnTo>
                  <a:pt x="7210" y="14966"/>
                </a:lnTo>
                <a:cubicBezTo>
                  <a:pt x="7248" y="14969"/>
                  <a:pt x="7284" y="14971"/>
                  <a:pt x="7321" y="14971"/>
                </a:cubicBezTo>
                <a:cubicBezTo>
                  <a:pt x="7756" y="14971"/>
                  <a:pt x="8156" y="14742"/>
                  <a:pt x="8376" y="14367"/>
                </a:cubicBezTo>
                <a:lnTo>
                  <a:pt x="10868" y="11108"/>
                </a:lnTo>
                <a:lnTo>
                  <a:pt x="14733" y="11458"/>
                </a:lnTo>
                <a:lnTo>
                  <a:pt x="14782" y="11463"/>
                </a:lnTo>
                <a:lnTo>
                  <a:pt x="15406" y="12038"/>
                </a:lnTo>
                <a:cubicBezTo>
                  <a:pt x="15132" y="12416"/>
                  <a:pt x="14965" y="12859"/>
                  <a:pt x="14923" y="13324"/>
                </a:cubicBezTo>
                <a:cubicBezTo>
                  <a:pt x="14794" y="14748"/>
                  <a:pt x="15848" y="16009"/>
                  <a:pt x="17270" y="16138"/>
                </a:cubicBezTo>
                <a:cubicBezTo>
                  <a:pt x="17348" y="16144"/>
                  <a:pt x="17427" y="16149"/>
                  <a:pt x="17505" y="16149"/>
                </a:cubicBezTo>
                <a:cubicBezTo>
                  <a:pt x="18845" y="16147"/>
                  <a:pt x="19963" y="15125"/>
                  <a:pt x="20083" y="13790"/>
                </a:cubicBezTo>
                <a:cubicBezTo>
                  <a:pt x="20212" y="12366"/>
                  <a:pt x="19160" y="11106"/>
                  <a:pt x="17736" y="10977"/>
                </a:cubicBezTo>
                <a:cubicBezTo>
                  <a:pt x="17658" y="10970"/>
                  <a:pt x="17579" y="10967"/>
                  <a:pt x="17501" y="10967"/>
                </a:cubicBezTo>
                <a:cubicBezTo>
                  <a:pt x="16891" y="10967"/>
                  <a:pt x="16300" y="11183"/>
                  <a:pt x="15836" y="11575"/>
                </a:cubicBezTo>
                <a:lnTo>
                  <a:pt x="15350" y="11129"/>
                </a:lnTo>
                <a:lnTo>
                  <a:pt x="20288" y="5113"/>
                </a:lnTo>
                <a:lnTo>
                  <a:pt x="21114" y="5080"/>
                </a:lnTo>
                <a:cubicBezTo>
                  <a:pt x="21364" y="5070"/>
                  <a:pt x="21560" y="4857"/>
                  <a:pt x="21550" y="4607"/>
                </a:cubicBezTo>
                <a:lnTo>
                  <a:pt x="21511" y="3648"/>
                </a:lnTo>
                <a:cubicBezTo>
                  <a:pt x="21501" y="3403"/>
                  <a:pt x="21300" y="3211"/>
                  <a:pt x="21058" y="3211"/>
                </a:cubicBezTo>
                <a:cubicBezTo>
                  <a:pt x="21051" y="3211"/>
                  <a:pt x="21043" y="3211"/>
                  <a:pt x="21036" y="3212"/>
                </a:cubicBezTo>
                <a:lnTo>
                  <a:pt x="19301" y="3282"/>
                </a:lnTo>
                <a:lnTo>
                  <a:pt x="17681" y="2289"/>
                </a:lnTo>
                <a:cubicBezTo>
                  <a:pt x="17629" y="2257"/>
                  <a:pt x="17572" y="2242"/>
                  <a:pt x="17516" y="2242"/>
                </a:cubicBezTo>
                <a:cubicBezTo>
                  <a:pt x="17410" y="2242"/>
                  <a:pt x="17307" y="2295"/>
                  <a:pt x="17248" y="2392"/>
                </a:cubicBezTo>
                <a:cubicBezTo>
                  <a:pt x="17156" y="2542"/>
                  <a:pt x="17203" y="2735"/>
                  <a:pt x="17351" y="2827"/>
                </a:cubicBezTo>
                <a:lnTo>
                  <a:pt x="18169" y="3327"/>
                </a:lnTo>
                <a:lnTo>
                  <a:pt x="11501" y="3598"/>
                </a:lnTo>
                <a:lnTo>
                  <a:pt x="8580" y="3717"/>
                </a:lnTo>
                <a:lnTo>
                  <a:pt x="12421" y="910"/>
                </a:lnTo>
                <a:cubicBezTo>
                  <a:pt x="12673" y="725"/>
                  <a:pt x="13001" y="631"/>
                  <a:pt x="13327" y="631"/>
                </a:cubicBezTo>
                <a:cubicBezTo>
                  <a:pt x="13607" y="631"/>
                  <a:pt x="13886" y="700"/>
                  <a:pt x="14114" y="841"/>
                </a:cubicBezTo>
                <a:lnTo>
                  <a:pt x="16266" y="2161"/>
                </a:lnTo>
                <a:cubicBezTo>
                  <a:pt x="16318" y="2193"/>
                  <a:pt x="16374" y="2208"/>
                  <a:pt x="16430" y="2208"/>
                </a:cubicBezTo>
                <a:cubicBezTo>
                  <a:pt x="16537" y="2208"/>
                  <a:pt x="16641" y="2154"/>
                  <a:pt x="16701" y="2056"/>
                </a:cubicBezTo>
                <a:cubicBezTo>
                  <a:pt x="16792" y="1908"/>
                  <a:pt x="16746" y="1715"/>
                  <a:pt x="16597" y="1623"/>
                </a:cubicBezTo>
                <a:lnTo>
                  <a:pt x="14445" y="303"/>
                </a:lnTo>
                <a:cubicBezTo>
                  <a:pt x="14115" y="100"/>
                  <a:pt x="13721" y="0"/>
                  <a:pt x="13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6" name="Google Shape;8786;p39"/>
          <p:cNvGrpSpPr/>
          <p:nvPr/>
        </p:nvGrpSpPr>
        <p:grpSpPr>
          <a:xfrm>
            <a:off x="2200504" y="675728"/>
            <a:ext cx="1090550" cy="21378"/>
            <a:chOff x="2940000" y="3484425"/>
            <a:chExt cx="641500" cy="12575"/>
          </a:xfrm>
        </p:grpSpPr>
        <p:sp>
          <p:nvSpPr>
            <p:cNvPr id="8787" name="Google Shape;878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39"/>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39"/>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39"/>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39"/>
          <p:cNvGrpSpPr/>
          <p:nvPr/>
        </p:nvGrpSpPr>
        <p:grpSpPr>
          <a:xfrm>
            <a:off x="5852957" y="675728"/>
            <a:ext cx="1090550" cy="21378"/>
            <a:chOff x="3175075" y="3484425"/>
            <a:chExt cx="641500" cy="12575"/>
          </a:xfrm>
        </p:grpSpPr>
        <p:sp>
          <p:nvSpPr>
            <p:cNvPr id="8797" name="Google Shape;879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39"/>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39"/>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39"/>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39"/>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39">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08" name="Google Shape;8808;p39">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09" name="Google Shape;8809;p39">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4837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939"/>
        <p:cNvGrpSpPr/>
        <p:nvPr/>
      </p:nvGrpSpPr>
      <p:grpSpPr>
        <a:xfrm>
          <a:off x="0" y="0"/>
          <a:ext cx="0" cy="0"/>
          <a:chOff x="0" y="0"/>
          <a:chExt cx="0" cy="0"/>
        </a:xfrm>
      </p:grpSpPr>
      <p:sp>
        <p:nvSpPr>
          <p:cNvPr id="7940" name="Google Shape;7940;p34"/>
          <p:cNvSpPr txBox="1">
            <a:spLocks noGrp="1"/>
          </p:cNvSpPr>
          <p:nvPr>
            <p:ph type="title"/>
          </p:nvPr>
        </p:nvSpPr>
        <p:spPr>
          <a:xfrm>
            <a:off x="5143500" y="1844100"/>
            <a:ext cx="27432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Méthodes</a:t>
            </a:r>
            <a:endParaRPr dirty="0"/>
          </a:p>
        </p:txBody>
      </p:sp>
      <p:sp>
        <p:nvSpPr>
          <p:cNvPr id="7941" name="Google Shape;7941;p34"/>
          <p:cNvSpPr txBox="1">
            <a:spLocks noGrp="1"/>
          </p:cNvSpPr>
          <p:nvPr>
            <p:ph type="subTitle" idx="1"/>
          </p:nvPr>
        </p:nvSpPr>
        <p:spPr>
          <a:xfrm>
            <a:off x="5207375" y="3482250"/>
            <a:ext cx="2575500" cy="41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fr-FR" sz="1400" dirty="0">
                <a:solidFill>
                  <a:schemeClr val="bg1"/>
                </a:solidFill>
                <a:latin typeface="Poppins Light"/>
                <a:ea typeface="Poppins Light"/>
                <a:cs typeface="Poppins Light"/>
                <a:sym typeface="Poppins Light"/>
              </a:rPr>
              <a:t>ORGANISATION DES DATAFRAMES</a:t>
            </a:r>
            <a:endParaRPr lang="fr-FR" dirty="0">
              <a:solidFill>
                <a:schemeClr val="bg1"/>
              </a:solidFill>
            </a:endParaRPr>
          </a:p>
        </p:txBody>
      </p:sp>
      <p:sp>
        <p:nvSpPr>
          <p:cNvPr id="7942" name="Google Shape;7942;p34"/>
          <p:cNvSpPr txBox="1">
            <a:spLocks noGrp="1"/>
          </p:cNvSpPr>
          <p:nvPr>
            <p:ph type="title" idx="2"/>
          </p:nvPr>
        </p:nvSpPr>
        <p:spPr>
          <a:xfrm>
            <a:off x="5635325" y="1284092"/>
            <a:ext cx="1715400" cy="104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grpSp>
        <p:nvGrpSpPr>
          <p:cNvPr id="7943" name="Google Shape;7943;p34"/>
          <p:cNvGrpSpPr/>
          <p:nvPr/>
        </p:nvGrpSpPr>
        <p:grpSpPr>
          <a:xfrm>
            <a:off x="-2218175" y="-47537"/>
            <a:ext cx="6379775" cy="5238575"/>
            <a:chOff x="619950" y="238125"/>
            <a:chExt cx="6379775" cy="5238575"/>
          </a:xfrm>
        </p:grpSpPr>
        <p:sp>
          <p:nvSpPr>
            <p:cNvPr id="7944" name="Google Shape;7944;p34"/>
            <p:cNvSpPr/>
            <p:nvPr/>
          </p:nvSpPr>
          <p:spPr>
            <a:xfrm>
              <a:off x="3021425" y="918700"/>
              <a:ext cx="11525" cy="2891025"/>
            </a:xfrm>
            <a:custGeom>
              <a:avLst/>
              <a:gdLst/>
              <a:ahLst/>
              <a:cxnLst/>
              <a:rect l="l" t="t" r="r" b="b"/>
              <a:pathLst>
                <a:path w="461" h="115641" extrusionOk="0">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3254225" y="940100"/>
              <a:ext cx="11475" cy="2870150"/>
            </a:xfrm>
            <a:custGeom>
              <a:avLst/>
              <a:gdLst/>
              <a:ahLst/>
              <a:cxnLst/>
              <a:rect l="l" t="t" r="r" b="b"/>
              <a:pathLst>
                <a:path w="459" h="114806" extrusionOk="0">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1086800" y="3781300"/>
              <a:ext cx="5386275" cy="493325"/>
            </a:xfrm>
            <a:custGeom>
              <a:avLst/>
              <a:gdLst/>
              <a:ahLst/>
              <a:cxnLst/>
              <a:rect l="l" t="t" r="r" b="b"/>
              <a:pathLst>
                <a:path w="215451" h="19733" extrusionOk="0">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1103575" y="3836250"/>
              <a:ext cx="5352725" cy="455050"/>
            </a:xfrm>
            <a:custGeom>
              <a:avLst/>
              <a:gdLst/>
              <a:ahLst/>
              <a:cxnLst/>
              <a:rect l="l" t="t" r="r" b="b"/>
              <a:pathLst>
                <a:path w="214109" h="18202" extrusionOk="0">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1136600" y="3890075"/>
              <a:ext cx="5286625" cy="416525"/>
            </a:xfrm>
            <a:custGeom>
              <a:avLst/>
              <a:gdLst/>
              <a:ahLst/>
              <a:cxnLst/>
              <a:rect l="l" t="t" r="r" b="b"/>
              <a:pathLst>
                <a:path w="211465" h="16661" extrusionOk="0">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1216075" y="3943075"/>
              <a:ext cx="5207150" cy="448650"/>
            </a:xfrm>
            <a:custGeom>
              <a:avLst/>
              <a:gdLst/>
              <a:ahLst/>
              <a:cxnLst/>
              <a:rect l="l" t="t" r="r" b="b"/>
              <a:pathLst>
                <a:path w="208286" h="17946" extrusionOk="0">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1220400" y="4047675"/>
              <a:ext cx="5198425" cy="341875"/>
            </a:xfrm>
            <a:custGeom>
              <a:avLst/>
              <a:gdLst/>
              <a:ahLst/>
              <a:cxnLst/>
              <a:rect l="l" t="t" r="r" b="b"/>
              <a:pathLst>
                <a:path w="207937" h="13675" extrusionOk="0">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2992125" y="4070325"/>
              <a:ext cx="270875" cy="1068600"/>
            </a:xfrm>
            <a:custGeom>
              <a:avLst/>
              <a:gdLst/>
              <a:ahLst/>
              <a:cxnLst/>
              <a:rect l="l" t="t" r="r" b="b"/>
              <a:pathLst>
                <a:path w="10835" h="42744" extrusionOk="0">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1248450" y="4180050"/>
              <a:ext cx="1991425" cy="163575"/>
            </a:xfrm>
            <a:custGeom>
              <a:avLst/>
              <a:gdLst/>
              <a:ahLst/>
              <a:cxnLst/>
              <a:rect l="l" t="t" r="r" b="b"/>
              <a:pathLst>
                <a:path w="79657" h="6543" extrusionOk="0">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1248450" y="4206025"/>
              <a:ext cx="1991425" cy="155075"/>
            </a:xfrm>
            <a:custGeom>
              <a:avLst/>
              <a:gdLst/>
              <a:ahLst/>
              <a:cxnLst/>
              <a:rect l="l" t="t" r="r" b="b"/>
              <a:pathLst>
                <a:path w="79657" h="6203" extrusionOk="0">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3014275" y="5037050"/>
              <a:ext cx="225350" cy="6050"/>
            </a:xfrm>
            <a:custGeom>
              <a:avLst/>
              <a:gdLst/>
              <a:ahLst/>
              <a:cxnLst/>
              <a:rect l="l" t="t" r="r" b="b"/>
              <a:pathLst>
                <a:path w="9014" h="242" extrusionOk="0">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3118025" y="4205925"/>
              <a:ext cx="6175" cy="837175"/>
            </a:xfrm>
            <a:custGeom>
              <a:avLst/>
              <a:gdLst/>
              <a:ahLst/>
              <a:cxnLst/>
              <a:rect l="l" t="t" r="r" b="b"/>
              <a:pathLst>
                <a:path w="247" h="33487" extrusionOk="0">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1241350" y="4265025"/>
              <a:ext cx="1778825" cy="851650"/>
            </a:xfrm>
            <a:custGeom>
              <a:avLst/>
              <a:gdLst/>
              <a:ahLst/>
              <a:cxnLst/>
              <a:rect l="l" t="t" r="r" b="b"/>
              <a:pathLst>
                <a:path w="71153" h="34066" extrusionOk="0">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2502975" y="4116350"/>
              <a:ext cx="73975" cy="998775"/>
            </a:xfrm>
            <a:custGeom>
              <a:avLst/>
              <a:gdLst/>
              <a:ahLst/>
              <a:cxnLst/>
              <a:rect l="l" t="t" r="r" b="b"/>
              <a:pathLst>
                <a:path w="2959" h="39951" extrusionOk="0">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2417050" y="4128100"/>
              <a:ext cx="121750" cy="986100"/>
            </a:xfrm>
            <a:custGeom>
              <a:avLst/>
              <a:gdLst/>
              <a:ahLst/>
              <a:cxnLst/>
              <a:rect l="l" t="t" r="r" b="b"/>
              <a:pathLst>
                <a:path w="4870" h="39444" extrusionOk="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1589275" y="4219825"/>
              <a:ext cx="60400" cy="869600"/>
            </a:xfrm>
            <a:custGeom>
              <a:avLst/>
              <a:gdLst/>
              <a:ahLst/>
              <a:cxnLst/>
              <a:rect l="l" t="t" r="r" b="b"/>
              <a:pathLst>
                <a:path w="2416" h="34784" extrusionOk="0">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1539725" y="4227025"/>
              <a:ext cx="80525" cy="860775"/>
            </a:xfrm>
            <a:custGeom>
              <a:avLst/>
              <a:gdLst/>
              <a:ahLst/>
              <a:cxnLst/>
              <a:rect l="l" t="t" r="r" b="b"/>
              <a:pathLst>
                <a:path w="3221" h="34431" extrusionOk="0">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1262925" y="4260150"/>
              <a:ext cx="53800" cy="815175"/>
            </a:xfrm>
            <a:custGeom>
              <a:avLst/>
              <a:gdLst/>
              <a:ahLst/>
              <a:cxnLst/>
              <a:rect l="l" t="t" r="r" b="b"/>
              <a:pathLst>
                <a:path w="2152" h="32607" extrusionOk="0">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1215425" y="4267700"/>
              <a:ext cx="71300" cy="806900"/>
            </a:xfrm>
            <a:custGeom>
              <a:avLst/>
              <a:gdLst/>
              <a:ahLst/>
              <a:cxnLst/>
              <a:rect l="l" t="t" r="r" b="b"/>
              <a:pathLst>
                <a:path w="2852" h="32276" extrusionOk="0">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1239300" y="5014125"/>
              <a:ext cx="1334650" cy="21850"/>
            </a:xfrm>
            <a:custGeom>
              <a:avLst/>
              <a:gdLst/>
              <a:ahLst/>
              <a:cxnLst/>
              <a:rect l="l" t="t" r="r" b="b"/>
              <a:pathLst>
                <a:path w="53386" h="874" extrusionOk="0">
                  <a:moveTo>
                    <a:pt x="2" y="0"/>
                  </a:moveTo>
                  <a:lnTo>
                    <a:pt x="0" y="151"/>
                  </a:lnTo>
                  <a:lnTo>
                    <a:pt x="53384" y="874"/>
                  </a:lnTo>
                  <a:lnTo>
                    <a:pt x="53385" y="723"/>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3233525" y="4189625"/>
              <a:ext cx="2301600" cy="201900"/>
            </a:xfrm>
            <a:custGeom>
              <a:avLst/>
              <a:gdLst/>
              <a:ahLst/>
              <a:cxnLst/>
              <a:rect l="l" t="t" r="r" b="b"/>
              <a:pathLst>
                <a:path w="92064" h="8076" extrusionOk="0">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917975" y="4418650"/>
              <a:ext cx="503625" cy="48525"/>
            </a:xfrm>
            <a:custGeom>
              <a:avLst/>
              <a:gdLst/>
              <a:ahLst/>
              <a:cxnLst/>
              <a:rect l="l" t="t" r="r" b="b"/>
              <a:pathLst>
                <a:path w="20145" h="1941" extrusionOk="0">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3233525" y="4215600"/>
              <a:ext cx="2301675" cy="195775"/>
            </a:xfrm>
            <a:custGeom>
              <a:avLst/>
              <a:gdLst/>
              <a:ahLst/>
              <a:cxnLst/>
              <a:rect l="l" t="t" r="r" b="b"/>
              <a:pathLst>
                <a:path w="92067" h="7831" extrusionOk="0">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917975" y="4437475"/>
              <a:ext cx="503625" cy="47175"/>
            </a:xfrm>
            <a:custGeom>
              <a:avLst/>
              <a:gdLst/>
              <a:ahLst/>
              <a:cxnLst/>
              <a:rect l="l" t="t" r="r" b="b"/>
              <a:pathLst>
                <a:path w="20145" h="1887" extrusionOk="0">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3235875" y="4383600"/>
              <a:ext cx="3185700" cy="733075"/>
            </a:xfrm>
            <a:custGeom>
              <a:avLst/>
              <a:gdLst/>
              <a:ahLst/>
              <a:cxnLst/>
              <a:rect l="l" t="t" r="r" b="b"/>
              <a:pathLst>
                <a:path w="127428" h="29323" extrusionOk="0">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3947750" y="4135950"/>
              <a:ext cx="77325" cy="973250"/>
            </a:xfrm>
            <a:custGeom>
              <a:avLst/>
              <a:gdLst/>
              <a:ahLst/>
              <a:cxnLst/>
              <a:rect l="l" t="t" r="r" b="b"/>
              <a:pathLst>
                <a:path w="3093" h="38930" extrusionOk="0">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3985825" y="4137325"/>
              <a:ext cx="124875" cy="970400"/>
            </a:xfrm>
            <a:custGeom>
              <a:avLst/>
              <a:gdLst/>
              <a:ahLst/>
              <a:cxnLst/>
              <a:rect l="l" t="t" r="r" b="b"/>
              <a:pathLst>
                <a:path w="4995" h="38816" extrusionOk="0">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4603300" y="4205150"/>
              <a:ext cx="71475" cy="877400"/>
            </a:xfrm>
            <a:custGeom>
              <a:avLst/>
              <a:gdLst/>
              <a:ahLst/>
              <a:cxnLst/>
              <a:rect l="l" t="t" r="r" b="b"/>
              <a:pathLst>
                <a:path w="2859" h="35096" extrusionOk="0">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4638900" y="4209125"/>
              <a:ext cx="95925" cy="872150"/>
            </a:xfrm>
            <a:custGeom>
              <a:avLst/>
              <a:gdLst/>
              <a:ahLst/>
              <a:cxnLst/>
              <a:rect l="l" t="t" r="r" b="b"/>
              <a:pathLst>
                <a:path w="3837" h="34886" extrusionOk="0">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079525" y="4253575"/>
              <a:ext cx="60100" cy="813025"/>
            </a:xfrm>
            <a:custGeom>
              <a:avLst/>
              <a:gdLst/>
              <a:ahLst/>
              <a:cxnLst/>
              <a:rect l="l" t="t" r="r" b="b"/>
              <a:pathLst>
                <a:path w="2404" h="32521" extrusionOk="0">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108950" y="4254525"/>
              <a:ext cx="80225" cy="810625"/>
            </a:xfrm>
            <a:custGeom>
              <a:avLst/>
              <a:gdLst/>
              <a:ahLst/>
              <a:cxnLst/>
              <a:rect l="l" t="t" r="r" b="b"/>
              <a:pathLst>
                <a:path w="3209" h="32425" extrusionOk="0">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921075" y="4969125"/>
              <a:ext cx="497525" cy="14600"/>
            </a:xfrm>
            <a:custGeom>
              <a:avLst/>
              <a:gdLst/>
              <a:ahLst/>
              <a:cxnLst/>
              <a:rect l="l" t="t" r="r" b="b"/>
              <a:pathLst>
                <a:path w="19901" h="584" extrusionOk="0">
                  <a:moveTo>
                    <a:pt x="19897" y="1"/>
                  </a:moveTo>
                  <a:lnTo>
                    <a:pt x="1" y="433"/>
                  </a:lnTo>
                  <a:lnTo>
                    <a:pt x="5" y="583"/>
                  </a:lnTo>
                  <a:lnTo>
                    <a:pt x="19900" y="151"/>
                  </a:lnTo>
                  <a:lnTo>
                    <a:pt x="19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3236650" y="4988350"/>
              <a:ext cx="2295525" cy="53625"/>
            </a:xfrm>
            <a:custGeom>
              <a:avLst/>
              <a:gdLst/>
              <a:ahLst/>
              <a:cxnLst/>
              <a:rect l="l" t="t" r="r" b="b"/>
              <a:pathLst>
                <a:path w="91821" h="2145" extrusionOk="0">
                  <a:moveTo>
                    <a:pt x="91817" y="1"/>
                  </a:moveTo>
                  <a:lnTo>
                    <a:pt x="0" y="1993"/>
                  </a:lnTo>
                  <a:lnTo>
                    <a:pt x="4" y="2145"/>
                  </a:lnTo>
                  <a:lnTo>
                    <a:pt x="91821" y="153"/>
                  </a:lnTo>
                  <a:lnTo>
                    <a:pt x="918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1147225" y="715000"/>
              <a:ext cx="5186375" cy="2192250"/>
            </a:xfrm>
            <a:custGeom>
              <a:avLst/>
              <a:gdLst/>
              <a:ahLst/>
              <a:cxnLst/>
              <a:rect l="l" t="t" r="r" b="b"/>
              <a:pathLst>
                <a:path w="207455" h="87690" extrusionOk="0">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1149750" y="859150"/>
              <a:ext cx="5181350" cy="2045475"/>
            </a:xfrm>
            <a:custGeom>
              <a:avLst/>
              <a:gdLst/>
              <a:ahLst/>
              <a:cxnLst/>
              <a:rect l="l" t="t" r="r" b="b"/>
              <a:pathLst>
                <a:path w="207254" h="81819" extrusionOk="0">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3115350" y="856925"/>
              <a:ext cx="11525" cy="2936275"/>
            </a:xfrm>
            <a:custGeom>
              <a:avLst/>
              <a:gdLst/>
              <a:ahLst/>
              <a:cxnLst/>
              <a:rect l="l" t="t" r="r" b="b"/>
              <a:pathLst>
                <a:path w="461" h="117451" extrusionOk="0">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1217725" y="2109700"/>
              <a:ext cx="6075" cy="1966650"/>
            </a:xfrm>
            <a:custGeom>
              <a:avLst/>
              <a:gdLst/>
              <a:ahLst/>
              <a:cxnLst/>
              <a:rect l="l" t="t" r="r" b="b"/>
              <a:pathLst>
                <a:path w="243" h="78666" extrusionOk="0">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265525" y="2898650"/>
              <a:ext cx="6075" cy="1325625"/>
            </a:xfrm>
            <a:custGeom>
              <a:avLst/>
              <a:gdLst/>
              <a:ahLst/>
              <a:cxnLst/>
              <a:rect l="l" t="t" r="r" b="b"/>
              <a:pathLst>
                <a:path w="243" h="53025" extrusionOk="0">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1584450" y="1815725"/>
              <a:ext cx="6200" cy="2207025"/>
            </a:xfrm>
            <a:custGeom>
              <a:avLst/>
              <a:gdLst/>
              <a:ahLst/>
              <a:cxnLst/>
              <a:rect l="l" t="t" r="r" b="b"/>
              <a:pathLst>
                <a:path w="248" h="88281" extrusionOk="0">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1633700" y="1780250"/>
              <a:ext cx="48525" cy="2235200"/>
            </a:xfrm>
            <a:custGeom>
              <a:avLst/>
              <a:gdLst/>
              <a:ahLst/>
              <a:cxnLst/>
              <a:rect l="l" t="t" r="r" b="b"/>
              <a:pathLst>
                <a:path w="1941" h="89408" extrusionOk="0">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1147200" y="2108875"/>
              <a:ext cx="11350" cy="1979400"/>
            </a:xfrm>
            <a:custGeom>
              <a:avLst/>
              <a:gdLst/>
              <a:ahLst/>
              <a:cxnLst/>
              <a:rect l="l" t="t" r="r" b="b"/>
              <a:pathLst>
                <a:path w="454" h="79176" extrusionOk="0">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1199025" y="2076950"/>
              <a:ext cx="48525" cy="2002075"/>
            </a:xfrm>
            <a:custGeom>
              <a:avLst/>
              <a:gdLst/>
              <a:ahLst/>
              <a:cxnLst/>
              <a:rect l="l" t="t" r="r" b="b"/>
              <a:pathLst>
                <a:path w="1941" h="80083" extrusionOk="0">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1978350" y="1543875"/>
              <a:ext cx="11100" cy="2422350"/>
            </a:xfrm>
            <a:custGeom>
              <a:avLst/>
              <a:gdLst/>
              <a:ahLst/>
              <a:cxnLst/>
              <a:rect l="l" t="t" r="r" b="b"/>
              <a:pathLst>
                <a:path w="444" h="96894" extrusionOk="0">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2042475" y="1499275"/>
              <a:ext cx="66075" cy="2457375"/>
            </a:xfrm>
            <a:custGeom>
              <a:avLst/>
              <a:gdLst/>
              <a:ahLst/>
              <a:cxnLst/>
              <a:rect l="l" t="t" r="r" b="b"/>
              <a:pathLst>
                <a:path w="2643" h="98295" extrusionOk="0">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2464125" y="1214875"/>
              <a:ext cx="10925" cy="2672900"/>
            </a:xfrm>
            <a:custGeom>
              <a:avLst/>
              <a:gdLst/>
              <a:ahLst/>
              <a:cxnLst/>
              <a:rect l="l" t="t" r="r" b="b"/>
              <a:pathLst>
                <a:path w="437" h="106916" extrusionOk="0">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2528125" y="1168700"/>
              <a:ext cx="66100" cy="2715125"/>
            </a:xfrm>
            <a:custGeom>
              <a:avLst/>
              <a:gdLst/>
              <a:ahLst/>
              <a:cxnLst/>
              <a:rect l="l" t="t" r="r" b="b"/>
              <a:pathLst>
                <a:path w="2644" h="108605" extrusionOk="0">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5170325" y="2134525"/>
              <a:ext cx="6075" cy="1937800"/>
            </a:xfrm>
            <a:custGeom>
              <a:avLst/>
              <a:gdLst/>
              <a:ahLst/>
              <a:cxnLst/>
              <a:rect l="l" t="t" r="r" b="b"/>
              <a:pathLst>
                <a:path w="243" h="77512" extrusionOk="0">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5078700" y="2098350"/>
              <a:ext cx="48525" cy="1967150"/>
            </a:xfrm>
            <a:custGeom>
              <a:avLst/>
              <a:gdLst/>
              <a:ahLst/>
              <a:cxnLst/>
              <a:rect l="l" t="t" r="r" b="b"/>
              <a:pathLst>
                <a:path w="1941" h="78686" extrusionOk="0">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5605000" y="2419950"/>
              <a:ext cx="6075" cy="1712500"/>
            </a:xfrm>
            <a:custGeom>
              <a:avLst/>
              <a:gdLst/>
              <a:ahLst/>
              <a:cxnLst/>
              <a:rect l="l" t="t" r="r" b="b"/>
              <a:pathLst>
                <a:path w="243" h="68500" extrusionOk="0">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5513375" y="2388025"/>
              <a:ext cx="48500" cy="1737625"/>
            </a:xfrm>
            <a:custGeom>
              <a:avLst/>
              <a:gdLst/>
              <a:ahLst/>
              <a:cxnLst/>
              <a:rect l="l" t="t" r="r" b="b"/>
              <a:pathLst>
                <a:path w="1940" h="69505" extrusionOk="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5918100" y="2624750"/>
              <a:ext cx="6075" cy="1551000"/>
            </a:xfrm>
            <a:custGeom>
              <a:avLst/>
              <a:gdLst/>
              <a:ahLst/>
              <a:cxnLst/>
              <a:rect l="l" t="t" r="r" b="b"/>
              <a:pathLst>
                <a:path w="243" h="62040" extrusionOk="0">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826550" y="2592725"/>
              <a:ext cx="48450" cy="1576225"/>
            </a:xfrm>
            <a:custGeom>
              <a:avLst/>
              <a:gdLst/>
              <a:ahLst/>
              <a:cxnLst/>
              <a:rect l="l" t="t" r="r" b="b"/>
              <a:pathLst>
                <a:path w="1938" h="63049" extrusionOk="0">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6322275" y="2891250"/>
              <a:ext cx="11325" cy="1344225"/>
            </a:xfrm>
            <a:custGeom>
              <a:avLst/>
              <a:gdLst/>
              <a:ahLst/>
              <a:cxnLst/>
              <a:rect l="l" t="t" r="r" b="b"/>
              <a:pathLst>
                <a:path w="453" h="53769" extrusionOk="0">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6233375" y="2861975"/>
              <a:ext cx="48400" cy="1363250"/>
            </a:xfrm>
            <a:custGeom>
              <a:avLst/>
              <a:gdLst/>
              <a:ahLst/>
              <a:cxnLst/>
              <a:rect l="l" t="t" r="r" b="b"/>
              <a:pathLst>
                <a:path w="1936" h="54530" extrusionOk="0">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4680000" y="1810375"/>
              <a:ext cx="10925" cy="2196875"/>
            </a:xfrm>
            <a:custGeom>
              <a:avLst/>
              <a:gdLst/>
              <a:ahLst/>
              <a:cxnLst/>
              <a:rect l="l" t="t" r="r" b="b"/>
              <a:pathLst>
                <a:path w="437" h="87875" extrusionOk="0">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4560825" y="1765625"/>
              <a:ext cx="66100" cy="2233250"/>
            </a:xfrm>
            <a:custGeom>
              <a:avLst/>
              <a:gdLst/>
              <a:ahLst/>
              <a:cxnLst/>
              <a:rect l="l" t="t" r="r" b="b"/>
              <a:pathLst>
                <a:path w="2644" h="89330" extrusionOk="0">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4066200" y="1404925"/>
              <a:ext cx="10925" cy="2518100"/>
            </a:xfrm>
            <a:custGeom>
              <a:avLst/>
              <a:gdLst/>
              <a:ahLst/>
              <a:cxnLst/>
              <a:rect l="l" t="t" r="r" b="b"/>
              <a:pathLst>
                <a:path w="437" h="100724" extrusionOk="0">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3947025" y="1358750"/>
              <a:ext cx="66125" cy="2554725"/>
            </a:xfrm>
            <a:custGeom>
              <a:avLst/>
              <a:gdLst/>
              <a:ahLst/>
              <a:cxnLst/>
              <a:rect l="l" t="t" r="r" b="b"/>
              <a:pathLst>
                <a:path w="2645" h="102189" extrusionOk="0">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6145825" y="4358725"/>
              <a:ext cx="53750" cy="665825"/>
            </a:xfrm>
            <a:custGeom>
              <a:avLst/>
              <a:gdLst/>
              <a:ahLst/>
              <a:cxnLst/>
              <a:rect l="l" t="t" r="r" b="b"/>
              <a:pathLst>
                <a:path w="2150" h="26633" extrusionOk="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6175800" y="4367550"/>
              <a:ext cx="72050" cy="656275"/>
            </a:xfrm>
            <a:custGeom>
              <a:avLst/>
              <a:gdLst/>
              <a:ahLst/>
              <a:cxnLst/>
              <a:rect l="l" t="t" r="r" b="b"/>
              <a:pathLst>
                <a:path w="2882" h="26251" extrusionOk="0">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1314550" y="4512150"/>
              <a:ext cx="252075" cy="16375"/>
            </a:xfrm>
            <a:custGeom>
              <a:avLst/>
              <a:gdLst/>
              <a:ahLst/>
              <a:cxnLst/>
              <a:rect l="l" t="t" r="r" b="b"/>
              <a:pathLst>
                <a:path w="10083" h="655" extrusionOk="0">
                  <a:moveTo>
                    <a:pt x="10075" y="1"/>
                  </a:moveTo>
                  <a:lnTo>
                    <a:pt x="0" y="504"/>
                  </a:lnTo>
                  <a:lnTo>
                    <a:pt x="8" y="655"/>
                  </a:lnTo>
                  <a:lnTo>
                    <a:pt x="10083" y="152"/>
                  </a:lnTo>
                  <a:lnTo>
                    <a:pt x="10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1314800" y="4887625"/>
              <a:ext cx="251975" cy="10200"/>
            </a:xfrm>
            <a:custGeom>
              <a:avLst/>
              <a:gdLst/>
              <a:ahLst/>
              <a:cxnLst/>
              <a:rect l="l" t="t" r="r" b="b"/>
              <a:pathLst>
                <a:path w="10079" h="408" extrusionOk="0">
                  <a:moveTo>
                    <a:pt x="5" y="1"/>
                  </a:moveTo>
                  <a:lnTo>
                    <a:pt x="1" y="153"/>
                  </a:lnTo>
                  <a:lnTo>
                    <a:pt x="10074" y="408"/>
                  </a:lnTo>
                  <a:lnTo>
                    <a:pt x="10078" y="256"/>
                  </a:lnTo>
                  <a:lnTo>
                    <a:pt x="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1314850" y="4914500"/>
              <a:ext cx="251850" cy="3825"/>
            </a:xfrm>
            <a:custGeom>
              <a:avLst/>
              <a:gdLst/>
              <a:ahLst/>
              <a:cxnLst/>
              <a:rect l="l" t="t" r="r" b="b"/>
              <a:pathLst>
                <a:path w="10074" h="153" extrusionOk="0">
                  <a:moveTo>
                    <a:pt x="0" y="0"/>
                  </a:moveTo>
                  <a:lnTo>
                    <a:pt x="0" y="152"/>
                  </a:lnTo>
                  <a:lnTo>
                    <a:pt x="10074" y="152"/>
                  </a:lnTo>
                  <a:lnTo>
                    <a:pt x="100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1341900" y="4526675"/>
              <a:ext cx="3775" cy="363425"/>
            </a:xfrm>
            <a:custGeom>
              <a:avLst/>
              <a:gdLst/>
              <a:ahLst/>
              <a:cxnLst/>
              <a:rect l="l" t="t" r="r" b="b"/>
              <a:pathLst>
                <a:path w="151" h="14537" extrusionOk="0">
                  <a:moveTo>
                    <a:pt x="0" y="0"/>
                  </a:moveTo>
                  <a:lnTo>
                    <a:pt x="0" y="14537"/>
                  </a:lnTo>
                  <a:lnTo>
                    <a:pt x="151" y="14537"/>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1645800" y="4887975"/>
              <a:ext cx="332275" cy="6550"/>
            </a:xfrm>
            <a:custGeom>
              <a:avLst/>
              <a:gdLst/>
              <a:ahLst/>
              <a:cxnLst/>
              <a:rect l="l" t="t" r="r" b="b"/>
              <a:pathLst>
                <a:path w="13291" h="262" extrusionOk="0">
                  <a:moveTo>
                    <a:pt x="13289" y="0"/>
                  </a:moveTo>
                  <a:lnTo>
                    <a:pt x="0" y="111"/>
                  </a:lnTo>
                  <a:lnTo>
                    <a:pt x="1" y="262"/>
                  </a:lnTo>
                  <a:lnTo>
                    <a:pt x="13291" y="151"/>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1645700" y="4908450"/>
              <a:ext cx="332275" cy="5200"/>
            </a:xfrm>
            <a:custGeom>
              <a:avLst/>
              <a:gdLst/>
              <a:ahLst/>
              <a:cxnLst/>
              <a:rect l="l" t="t" r="r" b="b"/>
              <a:pathLst>
                <a:path w="13291" h="208" extrusionOk="0">
                  <a:moveTo>
                    <a:pt x="13289" y="0"/>
                  </a:moveTo>
                  <a:lnTo>
                    <a:pt x="0" y="57"/>
                  </a:lnTo>
                  <a:lnTo>
                    <a:pt x="0" y="208"/>
                  </a:lnTo>
                  <a:lnTo>
                    <a:pt x="13291" y="152"/>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1645700" y="4493025"/>
              <a:ext cx="332425" cy="16300"/>
            </a:xfrm>
            <a:custGeom>
              <a:avLst/>
              <a:gdLst/>
              <a:ahLst/>
              <a:cxnLst/>
              <a:rect l="l" t="t" r="r" b="b"/>
              <a:pathLst>
                <a:path w="13297" h="652" extrusionOk="0">
                  <a:moveTo>
                    <a:pt x="13291" y="1"/>
                  </a:moveTo>
                  <a:lnTo>
                    <a:pt x="0" y="499"/>
                  </a:lnTo>
                  <a:lnTo>
                    <a:pt x="5" y="651"/>
                  </a:lnTo>
                  <a:lnTo>
                    <a:pt x="13296" y="152"/>
                  </a:lnTo>
                  <a:lnTo>
                    <a:pt x="132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1681175" y="4506150"/>
              <a:ext cx="4900" cy="386100"/>
            </a:xfrm>
            <a:custGeom>
              <a:avLst/>
              <a:gdLst/>
              <a:ahLst/>
              <a:cxnLst/>
              <a:rect l="l" t="t" r="r" b="b"/>
              <a:pathLst>
                <a:path w="196" h="15444" extrusionOk="0">
                  <a:moveTo>
                    <a:pt x="0" y="1"/>
                  </a:moveTo>
                  <a:lnTo>
                    <a:pt x="45" y="15444"/>
                  </a:lnTo>
                  <a:lnTo>
                    <a:pt x="196" y="15444"/>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2073525" y="4479700"/>
              <a:ext cx="380600" cy="13900"/>
            </a:xfrm>
            <a:custGeom>
              <a:avLst/>
              <a:gdLst/>
              <a:ahLst/>
              <a:cxnLst/>
              <a:rect l="l" t="t" r="r" b="b"/>
              <a:pathLst>
                <a:path w="15224" h="556" extrusionOk="0">
                  <a:moveTo>
                    <a:pt x="15220" y="0"/>
                  </a:moveTo>
                  <a:lnTo>
                    <a:pt x="0" y="403"/>
                  </a:lnTo>
                  <a:lnTo>
                    <a:pt x="4" y="555"/>
                  </a:lnTo>
                  <a:lnTo>
                    <a:pt x="15224" y="151"/>
                  </a:lnTo>
                  <a:lnTo>
                    <a:pt x="15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2073550" y="4882150"/>
              <a:ext cx="371000" cy="5900"/>
            </a:xfrm>
            <a:custGeom>
              <a:avLst/>
              <a:gdLst/>
              <a:ahLst/>
              <a:cxnLst/>
              <a:rect l="l" t="t" r="r" b="b"/>
              <a:pathLst>
                <a:path w="14840" h="236" extrusionOk="0">
                  <a:moveTo>
                    <a:pt x="14839" y="1"/>
                  </a:moveTo>
                  <a:lnTo>
                    <a:pt x="1" y="85"/>
                  </a:lnTo>
                  <a:lnTo>
                    <a:pt x="2" y="236"/>
                  </a:lnTo>
                  <a:lnTo>
                    <a:pt x="14840" y="151"/>
                  </a:lnTo>
                  <a:lnTo>
                    <a:pt x="148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2073550" y="4903350"/>
              <a:ext cx="376300" cy="4850"/>
            </a:xfrm>
            <a:custGeom>
              <a:avLst/>
              <a:gdLst/>
              <a:ahLst/>
              <a:cxnLst/>
              <a:rect l="l" t="t" r="r" b="b"/>
              <a:pathLst>
                <a:path w="15052" h="194" extrusionOk="0">
                  <a:moveTo>
                    <a:pt x="15051" y="1"/>
                  </a:moveTo>
                  <a:lnTo>
                    <a:pt x="1" y="43"/>
                  </a:lnTo>
                  <a:lnTo>
                    <a:pt x="2" y="194"/>
                  </a:lnTo>
                  <a:lnTo>
                    <a:pt x="15051" y="152"/>
                  </a:lnTo>
                  <a:lnTo>
                    <a:pt x="150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2108600" y="4490700"/>
              <a:ext cx="3800" cy="390150"/>
            </a:xfrm>
            <a:custGeom>
              <a:avLst/>
              <a:gdLst/>
              <a:ahLst/>
              <a:cxnLst/>
              <a:rect l="l" t="t" r="r" b="b"/>
              <a:pathLst>
                <a:path w="152" h="15606" extrusionOk="0">
                  <a:moveTo>
                    <a:pt x="0" y="0"/>
                  </a:moveTo>
                  <a:lnTo>
                    <a:pt x="0" y="15606"/>
                  </a:lnTo>
                  <a:lnTo>
                    <a:pt x="151" y="15606"/>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2573875" y="4462225"/>
              <a:ext cx="443350" cy="10150"/>
            </a:xfrm>
            <a:custGeom>
              <a:avLst/>
              <a:gdLst/>
              <a:ahLst/>
              <a:cxnLst/>
              <a:rect l="l" t="t" r="r" b="b"/>
              <a:pathLst>
                <a:path w="17734" h="406" extrusionOk="0">
                  <a:moveTo>
                    <a:pt x="17731" y="0"/>
                  </a:moveTo>
                  <a:lnTo>
                    <a:pt x="1" y="254"/>
                  </a:lnTo>
                  <a:lnTo>
                    <a:pt x="2" y="406"/>
                  </a:lnTo>
                  <a:lnTo>
                    <a:pt x="17734" y="151"/>
                  </a:lnTo>
                  <a:lnTo>
                    <a:pt x="177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2773525" y="4467575"/>
              <a:ext cx="3800" cy="638850"/>
            </a:xfrm>
            <a:custGeom>
              <a:avLst/>
              <a:gdLst/>
              <a:ahLst/>
              <a:cxnLst/>
              <a:rect l="l" t="t" r="r" b="b"/>
              <a:pathLst>
                <a:path w="152" h="25554" extrusionOk="0">
                  <a:moveTo>
                    <a:pt x="1" y="0"/>
                  </a:moveTo>
                  <a:lnTo>
                    <a:pt x="1" y="25554"/>
                  </a:lnTo>
                  <a:lnTo>
                    <a:pt x="151" y="2555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2603775" y="4499300"/>
              <a:ext cx="142750" cy="434375"/>
            </a:xfrm>
            <a:custGeom>
              <a:avLst/>
              <a:gdLst/>
              <a:ahLst/>
              <a:cxnLst/>
              <a:rect l="l" t="t" r="r" b="b"/>
              <a:pathLst>
                <a:path w="5710" h="17375" extrusionOk="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2798975" y="4495050"/>
              <a:ext cx="189350" cy="438625"/>
            </a:xfrm>
            <a:custGeom>
              <a:avLst/>
              <a:gdLst/>
              <a:ahLst/>
              <a:cxnLst/>
              <a:rect l="l" t="t" r="r" b="b"/>
              <a:pathLst>
                <a:path w="7574" h="17545" extrusionOk="0">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3236650" y="4954275"/>
              <a:ext cx="715875" cy="18650"/>
            </a:xfrm>
            <a:custGeom>
              <a:avLst/>
              <a:gdLst/>
              <a:ahLst/>
              <a:cxnLst/>
              <a:rect l="l" t="t" r="r" b="b"/>
              <a:pathLst>
                <a:path w="28635" h="746" extrusionOk="0">
                  <a:moveTo>
                    <a:pt x="28634" y="0"/>
                  </a:moveTo>
                  <a:lnTo>
                    <a:pt x="0" y="595"/>
                  </a:lnTo>
                  <a:lnTo>
                    <a:pt x="4" y="745"/>
                  </a:lnTo>
                  <a:lnTo>
                    <a:pt x="28635" y="151"/>
                  </a:lnTo>
                  <a:lnTo>
                    <a:pt x="286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3238850" y="4919250"/>
              <a:ext cx="713675" cy="14425"/>
            </a:xfrm>
            <a:custGeom>
              <a:avLst/>
              <a:gdLst/>
              <a:ahLst/>
              <a:cxnLst/>
              <a:rect l="l" t="t" r="r" b="b"/>
              <a:pathLst>
                <a:path w="28547" h="577" extrusionOk="0">
                  <a:moveTo>
                    <a:pt x="28546" y="0"/>
                  </a:moveTo>
                  <a:lnTo>
                    <a:pt x="1" y="426"/>
                  </a:lnTo>
                  <a:lnTo>
                    <a:pt x="3" y="577"/>
                  </a:lnTo>
                  <a:lnTo>
                    <a:pt x="28547" y="152"/>
                  </a:lnTo>
                  <a:lnTo>
                    <a:pt x="28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3239025" y="4450725"/>
              <a:ext cx="713675" cy="15525"/>
            </a:xfrm>
            <a:custGeom>
              <a:avLst/>
              <a:gdLst/>
              <a:ahLst/>
              <a:cxnLst/>
              <a:rect l="l" t="t" r="r" b="b"/>
              <a:pathLst>
                <a:path w="28547" h="621" extrusionOk="0">
                  <a:moveTo>
                    <a:pt x="2" y="0"/>
                  </a:moveTo>
                  <a:lnTo>
                    <a:pt x="0" y="151"/>
                  </a:lnTo>
                  <a:lnTo>
                    <a:pt x="28544" y="620"/>
                  </a:lnTo>
                  <a:lnTo>
                    <a:pt x="28546" y="468"/>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3919850" y="4458250"/>
              <a:ext cx="3825" cy="463375"/>
            </a:xfrm>
            <a:custGeom>
              <a:avLst/>
              <a:gdLst/>
              <a:ahLst/>
              <a:cxnLst/>
              <a:rect l="l" t="t" r="r" b="b"/>
              <a:pathLst>
                <a:path w="153" h="18535" extrusionOk="0">
                  <a:moveTo>
                    <a:pt x="0" y="1"/>
                  </a:moveTo>
                  <a:lnTo>
                    <a:pt x="0" y="18534"/>
                  </a:lnTo>
                  <a:lnTo>
                    <a:pt x="152" y="18534"/>
                  </a:lnTo>
                  <a:lnTo>
                    <a:pt x="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4076250" y="4461925"/>
              <a:ext cx="526150" cy="21250"/>
            </a:xfrm>
            <a:custGeom>
              <a:avLst/>
              <a:gdLst/>
              <a:ahLst/>
              <a:cxnLst/>
              <a:rect l="l" t="t" r="r" b="b"/>
              <a:pathLst>
                <a:path w="21046" h="850" extrusionOk="0">
                  <a:moveTo>
                    <a:pt x="6" y="0"/>
                  </a:moveTo>
                  <a:lnTo>
                    <a:pt x="0" y="151"/>
                  </a:lnTo>
                  <a:lnTo>
                    <a:pt x="21040" y="850"/>
                  </a:lnTo>
                  <a:lnTo>
                    <a:pt x="21046" y="698"/>
                  </a:lnTo>
                  <a:lnTo>
                    <a:pt x="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4076550" y="49108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4076550" y="49405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4572050" y="4481575"/>
              <a:ext cx="3800" cy="431325"/>
            </a:xfrm>
            <a:custGeom>
              <a:avLst/>
              <a:gdLst/>
              <a:ahLst/>
              <a:cxnLst/>
              <a:rect l="l" t="t" r="r" b="b"/>
              <a:pathLst>
                <a:path w="152" h="17253" extrusionOk="0">
                  <a:moveTo>
                    <a:pt x="1" y="0"/>
                  </a:moveTo>
                  <a:lnTo>
                    <a:pt x="1" y="17252"/>
                  </a:lnTo>
                  <a:lnTo>
                    <a:pt x="151" y="17252"/>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4703400" y="4911000"/>
              <a:ext cx="380125" cy="3825"/>
            </a:xfrm>
            <a:custGeom>
              <a:avLst/>
              <a:gdLst/>
              <a:ahLst/>
              <a:cxnLst/>
              <a:rect l="l" t="t" r="r" b="b"/>
              <a:pathLst>
                <a:path w="15205" h="153" extrusionOk="0">
                  <a:moveTo>
                    <a:pt x="0" y="0"/>
                  </a:moveTo>
                  <a:lnTo>
                    <a:pt x="0" y="152"/>
                  </a:lnTo>
                  <a:lnTo>
                    <a:pt x="15204" y="152"/>
                  </a:lnTo>
                  <a:lnTo>
                    <a:pt x="15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4703350" y="4939425"/>
              <a:ext cx="380200" cy="8025"/>
            </a:xfrm>
            <a:custGeom>
              <a:avLst/>
              <a:gdLst/>
              <a:ahLst/>
              <a:cxnLst/>
              <a:rect l="l" t="t" r="r" b="b"/>
              <a:pathLst>
                <a:path w="15208" h="321" extrusionOk="0">
                  <a:moveTo>
                    <a:pt x="15206" y="1"/>
                  </a:moveTo>
                  <a:lnTo>
                    <a:pt x="1" y="170"/>
                  </a:lnTo>
                  <a:lnTo>
                    <a:pt x="2" y="321"/>
                  </a:lnTo>
                  <a:lnTo>
                    <a:pt x="15207" y="151"/>
                  </a:lnTo>
                  <a:lnTo>
                    <a:pt x="15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4703325" y="4479700"/>
              <a:ext cx="380225" cy="13900"/>
            </a:xfrm>
            <a:custGeom>
              <a:avLst/>
              <a:gdLst/>
              <a:ahLst/>
              <a:cxnLst/>
              <a:rect l="l" t="t" r="r" b="b"/>
              <a:pathLst>
                <a:path w="15209" h="556" extrusionOk="0">
                  <a:moveTo>
                    <a:pt x="4" y="0"/>
                  </a:moveTo>
                  <a:lnTo>
                    <a:pt x="0" y="151"/>
                  </a:lnTo>
                  <a:lnTo>
                    <a:pt x="15206" y="555"/>
                  </a:lnTo>
                  <a:lnTo>
                    <a:pt x="15208" y="403"/>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5057750" y="4491025"/>
              <a:ext cx="3800" cy="421875"/>
            </a:xfrm>
            <a:custGeom>
              <a:avLst/>
              <a:gdLst/>
              <a:ahLst/>
              <a:cxnLst/>
              <a:rect l="l" t="t" r="r" b="b"/>
              <a:pathLst>
                <a:path w="152" h="16875" extrusionOk="0">
                  <a:moveTo>
                    <a:pt x="1" y="0"/>
                  </a:moveTo>
                  <a:lnTo>
                    <a:pt x="1" y="16874"/>
                  </a:lnTo>
                  <a:lnTo>
                    <a:pt x="151" y="1687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5528950" y="4298600"/>
              <a:ext cx="6200" cy="736925"/>
            </a:xfrm>
            <a:custGeom>
              <a:avLst/>
              <a:gdLst/>
              <a:ahLst/>
              <a:cxnLst/>
              <a:rect l="l" t="t" r="r" b="b"/>
              <a:pathLst>
                <a:path w="248" h="29477" extrusionOk="0">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5918050" y="4332700"/>
              <a:ext cx="6200" cy="689050"/>
            </a:xfrm>
            <a:custGeom>
              <a:avLst/>
              <a:gdLst/>
              <a:ahLst/>
              <a:cxnLst/>
              <a:rect l="l" t="t" r="r" b="b"/>
              <a:pathLst>
                <a:path w="248" h="27562" extrusionOk="0">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5597775" y="4377500"/>
              <a:ext cx="267875" cy="652600"/>
            </a:xfrm>
            <a:custGeom>
              <a:avLst/>
              <a:gdLst/>
              <a:ahLst/>
              <a:cxnLst/>
              <a:rect l="l" t="t" r="r" b="b"/>
              <a:pathLst>
                <a:path w="10715" h="26104" extrusionOk="0">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5162400" y="4911000"/>
              <a:ext cx="369650" cy="3825"/>
            </a:xfrm>
            <a:custGeom>
              <a:avLst/>
              <a:gdLst/>
              <a:ahLst/>
              <a:cxnLst/>
              <a:rect l="l" t="t" r="r" b="b"/>
              <a:pathLst>
                <a:path w="14786" h="153" extrusionOk="0">
                  <a:moveTo>
                    <a:pt x="1" y="0"/>
                  </a:moveTo>
                  <a:lnTo>
                    <a:pt x="1" y="152"/>
                  </a:lnTo>
                  <a:lnTo>
                    <a:pt x="14786" y="152"/>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5162400" y="4935175"/>
              <a:ext cx="369700" cy="8050"/>
            </a:xfrm>
            <a:custGeom>
              <a:avLst/>
              <a:gdLst/>
              <a:ahLst/>
              <a:cxnLst/>
              <a:rect l="l" t="t" r="r" b="b"/>
              <a:pathLst>
                <a:path w="14788" h="322" extrusionOk="0">
                  <a:moveTo>
                    <a:pt x="14786" y="0"/>
                  </a:moveTo>
                  <a:lnTo>
                    <a:pt x="1" y="171"/>
                  </a:lnTo>
                  <a:lnTo>
                    <a:pt x="2" y="321"/>
                  </a:lnTo>
                  <a:lnTo>
                    <a:pt x="14787" y="151"/>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5162225" y="4489050"/>
              <a:ext cx="369825" cy="22475"/>
            </a:xfrm>
            <a:custGeom>
              <a:avLst/>
              <a:gdLst/>
              <a:ahLst/>
              <a:cxnLst/>
              <a:rect l="l" t="t" r="r" b="b"/>
              <a:pathLst>
                <a:path w="14793" h="899" extrusionOk="0">
                  <a:moveTo>
                    <a:pt x="8" y="0"/>
                  </a:moveTo>
                  <a:lnTo>
                    <a:pt x="1" y="152"/>
                  </a:lnTo>
                  <a:lnTo>
                    <a:pt x="14786" y="899"/>
                  </a:lnTo>
                  <a:lnTo>
                    <a:pt x="14793" y="747"/>
                  </a:lnTo>
                  <a:lnTo>
                    <a:pt x="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5504175" y="4508375"/>
              <a:ext cx="3825" cy="404525"/>
            </a:xfrm>
            <a:custGeom>
              <a:avLst/>
              <a:gdLst/>
              <a:ahLst/>
              <a:cxnLst/>
              <a:rect l="l" t="t" r="r" b="b"/>
              <a:pathLst>
                <a:path w="153" h="16181" extrusionOk="0">
                  <a:moveTo>
                    <a:pt x="1" y="0"/>
                  </a:moveTo>
                  <a:lnTo>
                    <a:pt x="1" y="16180"/>
                  </a:lnTo>
                  <a:lnTo>
                    <a:pt x="153" y="16180"/>
                  </a:lnTo>
                  <a:lnTo>
                    <a:pt x="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5920675" y="4526075"/>
              <a:ext cx="226800" cy="14925"/>
            </a:xfrm>
            <a:custGeom>
              <a:avLst/>
              <a:gdLst/>
              <a:ahLst/>
              <a:cxnLst/>
              <a:rect l="l" t="t" r="r" b="b"/>
              <a:pathLst>
                <a:path w="9072" h="597" extrusionOk="0">
                  <a:moveTo>
                    <a:pt x="7" y="0"/>
                  </a:moveTo>
                  <a:lnTo>
                    <a:pt x="1" y="151"/>
                  </a:lnTo>
                  <a:lnTo>
                    <a:pt x="9064" y="596"/>
                  </a:lnTo>
                  <a:lnTo>
                    <a:pt x="9071" y="444"/>
                  </a:lnTo>
                  <a:lnTo>
                    <a:pt x="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5921125" y="4898575"/>
              <a:ext cx="226600" cy="3825"/>
            </a:xfrm>
            <a:custGeom>
              <a:avLst/>
              <a:gdLst/>
              <a:ahLst/>
              <a:cxnLst/>
              <a:rect l="l" t="t" r="r" b="b"/>
              <a:pathLst>
                <a:path w="9064" h="153" extrusionOk="0">
                  <a:moveTo>
                    <a:pt x="0" y="0"/>
                  </a:moveTo>
                  <a:lnTo>
                    <a:pt x="0" y="152"/>
                  </a:lnTo>
                  <a:lnTo>
                    <a:pt x="9064"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5921125" y="4914500"/>
              <a:ext cx="226650" cy="6200"/>
            </a:xfrm>
            <a:custGeom>
              <a:avLst/>
              <a:gdLst/>
              <a:ahLst/>
              <a:cxnLst/>
              <a:rect l="l" t="t" r="r" b="b"/>
              <a:pathLst>
                <a:path w="9066" h="248" extrusionOk="0">
                  <a:moveTo>
                    <a:pt x="9064" y="0"/>
                  </a:moveTo>
                  <a:lnTo>
                    <a:pt x="0" y="95"/>
                  </a:lnTo>
                  <a:lnTo>
                    <a:pt x="1" y="247"/>
                  </a:lnTo>
                  <a:lnTo>
                    <a:pt x="9065"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122775" y="4538250"/>
              <a:ext cx="3800" cy="358275"/>
            </a:xfrm>
            <a:custGeom>
              <a:avLst/>
              <a:gdLst/>
              <a:ahLst/>
              <a:cxnLst/>
              <a:rect l="l" t="t" r="r" b="b"/>
              <a:pathLst>
                <a:path w="152" h="14331" extrusionOk="0">
                  <a:moveTo>
                    <a:pt x="0" y="1"/>
                  </a:moveTo>
                  <a:lnTo>
                    <a:pt x="0" y="14330"/>
                  </a:lnTo>
                  <a:lnTo>
                    <a:pt x="151" y="14330"/>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1494200" y="2166800"/>
              <a:ext cx="6200" cy="324325"/>
            </a:xfrm>
            <a:custGeom>
              <a:avLst/>
              <a:gdLst/>
              <a:ahLst/>
              <a:cxnLst/>
              <a:rect l="l" t="t" r="r" b="b"/>
              <a:pathLst>
                <a:path w="248" h="12973" extrusionOk="0">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1494200" y="2627450"/>
              <a:ext cx="6200" cy="324375"/>
            </a:xfrm>
            <a:custGeom>
              <a:avLst/>
              <a:gdLst/>
              <a:ahLst/>
              <a:cxnLst/>
              <a:rect l="l" t="t" r="r" b="b"/>
              <a:pathLst>
                <a:path w="248" h="12975" extrusionOk="0">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1494200" y="3127300"/>
              <a:ext cx="6200" cy="324350"/>
            </a:xfrm>
            <a:custGeom>
              <a:avLst/>
              <a:gdLst/>
              <a:ahLst/>
              <a:cxnLst/>
              <a:rect l="l" t="t" r="r" b="b"/>
              <a:pathLst>
                <a:path w="248" h="12974" extrusionOk="0">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1494200" y="3590600"/>
              <a:ext cx="6200" cy="324325"/>
            </a:xfrm>
            <a:custGeom>
              <a:avLst/>
              <a:gdLst/>
              <a:ahLst/>
              <a:cxnLst/>
              <a:rect l="l" t="t" r="r" b="b"/>
              <a:pathLst>
                <a:path w="248" h="12973" extrusionOk="0">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5829025" y="4396825"/>
              <a:ext cx="3825" cy="625100"/>
            </a:xfrm>
            <a:custGeom>
              <a:avLst/>
              <a:gdLst/>
              <a:ahLst/>
              <a:cxnLst/>
              <a:rect l="l" t="t" r="r" b="b"/>
              <a:pathLst>
                <a:path w="153" h="25004" extrusionOk="0">
                  <a:moveTo>
                    <a:pt x="0" y="0"/>
                  </a:moveTo>
                  <a:lnTo>
                    <a:pt x="0" y="25004"/>
                  </a:lnTo>
                  <a:lnTo>
                    <a:pt x="152" y="25004"/>
                  </a:lnTo>
                  <a:lnTo>
                    <a:pt x="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3287175" y="4281575"/>
              <a:ext cx="601975" cy="138850"/>
            </a:xfrm>
            <a:custGeom>
              <a:avLst/>
              <a:gdLst/>
              <a:ahLst/>
              <a:cxnLst/>
              <a:rect l="l" t="t" r="r" b="b"/>
              <a:pathLst>
                <a:path w="24079" h="5554" extrusionOk="0">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2622600" y="4281525"/>
              <a:ext cx="345575" cy="139750"/>
            </a:xfrm>
            <a:custGeom>
              <a:avLst/>
              <a:gdLst/>
              <a:ahLst/>
              <a:cxnLst/>
              <a:rect l="l" t="t" r="r" b="b"/>
              <a:pathLst>
                <a:path w="13823" h="5590" extrusionOk="0">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2118150" y="4299175"/>
              <a:ext cx="283725" cy="161075"/>
            </a:xfrm>
            <a:custGeom>
              <a:avLst/>
              <a:gdLst/>
              <a:ahLst/>
              <a:cxnLst/>
              <a:rect l="l" t="t" r="r" b="b"/>
              <a:pathLst>
                <a:path w="11349" h="6443" extrusionOk="0">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1677125" y="4349025"/>
              <a:ext cx="257100" cy="120525"/>
            </a:xfrm>
            <a:custGeom>
              <a:avLst/>
              <a:gdLst/>
              <a:ahLst/>
              <a:cxnLst/>
              <a:rect l="l" t="t" r="r" b="b"/>
              <a:pathLst>
                <a:path w="10284" h="4821" extrusionOk="0">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1338100" y="4377700"/>
              <a:ext cx="194675" cy="121250"/>
            </a:xfrm>
            <a:custGeom>
              <a:avLst/>
              <a:gdLst/>
              <a:ahLst/>
              <a:cxnLst/>
              <a:rect l="l" t="t" r="r" b="b"/>
              <a:pathLst>
                <a:path w="7787" h="4850" extrusionOk="0">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4109675" y="4327350"/>
              <a:ext cx="458550" cy="115400"/>
            </a:xfrm>
            <a:custGeom>
              <a:avLst/>
              <a:gdLst/>
              <a:ahLst/>
              <a:cxnLst/>
              <a:rect l="l" t="t" r="r" b="b"/>
              <a:pathLst>
                <a:path w="18342" h="4616" extrusionOk="0">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4749150" y="4377525"/>
              <a:ext cx="299650" cy="82725"/>
            </a:xfrm>
            <a:custGeom>
              <a:avLst/>
              <a:gdLst/>
              <a:ahLst/>
              <a:cxnLst/>
              <a:rect l="l" t="t" r="r" b="b"/>
              <a:pathLst>
                <a:path w="11986" h="3309" extrusionOk="0">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5192950" y="4406250"/>
              <a:ext cx="301250" cy="77375"/>
            </a:xfrm>
            <a:custGeom>
              <a:avLst/>
              <a:gdLst/>
              <a:ahLst/>
              <a:cxnLst/>
              <a:rect l="l" t="t" r="r" b="b"/>
              <a:pathLst>
                <a:path w="12050" h="3095" extrusionOk="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5945325" y="4470875"/>
              <a:ext cx="174050" cy="49875"/>
            </a:xfrm>
            <a:custGeom>
              <a:avLst/>
              <a:gdLst/>
              <a:ahLst/>
              <a:cxnLst/>
              <a:rect l="l" t="t" r="r" b="b"/>
              <a:pathLst>
                <a:path w="6962" h="1995" extrusionOk="0">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5183850" y="1899650"/>
              <a:ext cx="132075" cy="285650"/>
            </a:xfrm>
            <a:custGeom>
              <a:avLst/>
              <a:gdLst/>
              <a:ahLst/>
              <a:cxnLst/>
              <a:rect l="l" t="t" r="r" b="b"/>
              <a:pathLst>
                <a:path w="5283" h="11426" extrusionOk="0">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055475" y="1903650"/>
              <a:ext cx="134825" cy="104900"/>
            </a:xfrm>
            <a:custGeom>
              <a:avLst/>
              <a:gdLst/>
              <a:ahLst/>
              <a:cxnLst/>
              <a:rect l="l" t="t" r="r" b="b"/>
              <a:pathLst>
                <a:path w="5393" h="4196" extrusionOk="0">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1472325" y="2112625"/>
              <a:ext cx="118050" cy="390475"/>
            </a:xfrm>
            <a:custGeom>
              <a:avLst/>
              <a:gdLst/>
              <a:ahLst/>
              <a:cxnLst/>
              <a:rect l="l" t="t" r="r" b="b"/>
              <a:pathLst>
                <a:path w="4722" h="15619" extrusionOk="0">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1275075" y="2215975"/>
              <a:ext cx="130000" cy="377225"/>
            </a:xfrm>
            <a:custGeom>
              <a:avLst/>
              <a:gdLst/>
              <a:ahLst/>
              <a:cxnLst/>
              <a:rect l="l" t="t" r="r" b="b"/>
              <a:pathLst>
                <a:path w="5200" h="15089" extrusionOk="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1297375" y="2271325"/>
              <a:ext cx="3775" cy="311450"/>
            </a:xfrm>
            <a:custGeom>
              <a:avLst/>
              <a:gdLst/>
              <a:ahLst/>
              <a:cxnLst/>
              <a:rect l="l" t="t" r="r" b="b"/>
              <a:pathLst>
                <a:path w="151" h="12458" extrusionOk="0">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1866800" y="1879475"/>
              <a:ext cx="119900" cy="421700"/>
            </a:xfrm>
            <a:custGeom>
              <a:avLst/>
              <a:gdLst/>
              <a:ahLst/>
              <a:cxnLst/>
              <a:rect l="l" t="t" r="r" b="b"/>
              <a:pathLst>
                <a:path w="4796" h="16868" extrusionOk="0">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1720475" y="1965425"/>
              <a:ext cx="123075" cy="401800"/>
            </a:xfrm>
            <a:custGeom>
              <a:avLst/>
              <a:gdLst/>
              <a:ahLst/>
              <a:cxnLst/>
              <a:rect l="l" t="t" r="r" b="b"/>
              <a:pathLst>
                <a:path w="4923" h="16072" extrusionOk="0">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1739075" y="20287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1888575" y="1938525"/>
              <a:ext cx="4175" cy="350350"/>
            </a:xfrm>
            <a:custGeom>
              <a:avLst/>
              <a:gdLst/>
              <a:ahLst/>
              <a:cxnLst/>
              <a:rect l="l" t="t" r="r" b="b"/>
              <a:pathLst>
                <a:path w="167" h="14014" extrusionOk="0">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2118150" y="1710975"/>
              <a:ext cx="159700" cy="458775"/>
            </a:xfrm>
            <a:custGeom>
              <a:avLst/>
              <a:gdLst/>
              <a:ahLst/>
              <a:cxnLst/>
              <a:rect l="l" t="t" r="r" b="b"/>
              <a:pathLst>
                <a:path w="6388" h="18351" extrusionOk="0">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2304250" y="1586750"/>
              <a:ext cx="168125" cy="482200"/>
            </a:xfrm>
            <a:custGeom>
              <a:avLst/>
              <a:gdLst/>
              <a:ahLst/>
              <a:cxnLst/>
              <a:rect l="l" t="t" r="r" b="b"/>
              <a:pathLst>
                <a:path w="6725" h="19288" extrusionOk="0">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2136250" y="17924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2324625" y="1675875"/>
              <a:ext cx="3800" cy="380225"/>
            </a:xfrm>
            <a:custGeom>
              <a:avLst/>
              <a:gdLst/>
              <a:ahLst/>
              <a:cxnLst/>
              <a:rect l="l" t="t" r="r" b="b"/>
              <a:pathLst>
                <a:path w="152" h="15209" extrusionOk="0">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2623975" y="1395875"/>
              <a:ext cx="153325" cy="507750"/>
            </a:xfrm>
            <a:custGeom>
              <a:avLst/>
              <a:gdLst/>
              <a:ahLst/>
              <a:cxnLst/>
              <a:rect l="l" t="t" r="r" b="b"/>
              <a:pathLst>
                <a:path w="6133" h="20310" extrusionOk="0">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2819650" y="1239900"/>
              <a:ext cx="186675" cy="555625"/>
            </a:xfrm>
            <a:custGeom>
              <a:avLst/>
              <a:gdLst/>
              <a:ahLst/>
              <a:cxnLst/>
              <a:rect l="l" t="t" r="r" b="b"/>
              <a:pathLst>
                <a:path w="7467" h="22225" extrusionOk="0">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2642075" y="1481350"/>
              <a:ext cx="3775" cy="414075"/>
            </a:xfrm>
            <a:custGeom>
              <a:avLst/>
              <a:gdLst/>
              <a:ahLst/>
              <a:cxnLst/>
              <a:rect l="l" t="t" r="r" b="b"/>
              <a:pathLst>
                <a:path w="151" h="16563" extrusionOk="0">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2835600" y="1354825"/>
              <a:ext cx="3800" cy="428150"/>
            </a:xfrm>
            <a:custGeom>
              <a:avLst/>
              <a:gdLst/>
              <a:ahLst/>
              <a:cxnLst/>
              <a:rect l="l" t="t" r="r" b="b"/>
              <a:pathLst>
                <a:path w="152" h="17126" extrusionOk="0">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1472325" y="2584125"/>
              <a:ext cx="117950" cy="376625"/>
            </a:xfrm>
            <a:custGeom>
              <a:avLst/>
              <a:gdLst/>
              <a:ahLst/>
              <a:cxnLst/>
              <a:rect l="l" t="t" r="r" b="b"/>
              <a:pathLst>
                <a:path w="4718" h="15065" extrusionOk="0">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1275075" y="2665725"/>
              <a:ext cx="130000" cy="361500"/>
            </a:xfrm>
            <a:custGeom>
              <a:avLst/>
              <a:gdLst/>
              <a:ahLst/>
              <a:cxnLst/>
              <a:rect l="l" t="t" r="r" b="b"/>
              <a:pathLst>
                <a:path w="5200" h="14460" extrusionOk="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1297375" y="2708350"/>
              <a:ext cx="3775" cy="311450"/>
            </a:xfrm>
            <a:custGeom>
              <a:avLst/>
              <a:gdLst/>
              <a:ahLst/>
              <a:cxnLst/>
              <a:rect l="l" t="t" r="r" b="b"/>
              <a:pathLst>
                <a:path w="151" h="12458" extrusionOk="0">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1866800" y="2398300"/>
              <a:ext cx="119875" cy="407675"/>
            </a:xfrm>
            <a:custGeom>
              <a:avLst/>
              <a:gdLst/>
              <a:ahLst/>
              <a:cxnLst/>
              <a:rect l="l" t="t" r="r" b="b"/>
              <a:pathLst>
                <a:path w="4795" h="16307" extrusionOk="0">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1720475" y="2467650"/>
              <a:ext cx="123100" cy="386850"/>
            </a:xfrm>
            <a:custGeom>
              <a:avLst/>
              <a:gdLst/>
              <a:ahLst/>
              <a:cxnLst/>
              <a:rect l="l" t="t" r="r" b="b"/>
              <a:pathLst>
                <a:path w="4924" h="15474" extrusionOk="0">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1739075" y="25185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1888575" y="2446275"/>
              <a:ext cx="4175" cy="350300"/>
            </a:xfrm>
            <a:custGeom>
              <a:avLst/>
              <a:gdLst/>
              <a:ahLst/>
              <a:cxnLst/>
              <a:rect l="l" t="t" r="r" b="b"/>
              <a:pathLst>
                <a:path w="167" h="14012" extrusionOk="0">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2118150" y="2264125"/>
              <a:ext cx="159700" cy="440450"/>
            </a:xfrm>
            <a:custGeom>
              <a:avLst/>
              <a:gdLst/>
              <a:ahLst/>
              <a:cxnLst/>
              <a:rect l="l" t="t" r="r" b="b"/>
              <a:pathLst>
                <a:path w="6388" h="17618" extrusionOk="0">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2304250" y="2163650"/>
              <a:ext cx="168150" cy="462350"/>
            </a:xfrm>
            <a:custGeom>
              <a:avLst/>
              <a:gdLst/>
              <a:ahLst/>
              <a:cxnLst/>
              <a:rect l="l" t="t" r="r" b="b"/>
              <a:pathLst>
                <a:path w="6726" h="18494" extrusionOk="0">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2136250" y="23297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2324625" y="2235700"/>
              <a:ext cx="3800" cy="380225"/>
            </a:xfrm>
            <a:custGeom>
              <a:avLst/>
              <a:gdLst/>
              <a:ahLst/>
              <a:cxnLst/>
              <a:rect l="l" t="t" r="r" b="b"/>
              <a:pathLst>
                <a:path w="152" h="15209" extrusionOk="0">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2623975" y="2009725"/>
              <a:ext cx="153325" cy="489200"/>
            </a:xfrm>
            <a:custGeom>
              <a:avLst/>
              <a:gdLst/>
              <a:ahLst/>
              <a:cxnLst/>
              <a:rect l="l" t="t" r="r" b="b"/>
              <a:pathLst>
                <a:path w="6133" h="19568" extrusionOk="0">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2819650" y="1881125"/>
              <a:ext cx="186725" cy="533075"/>
            </a:xfrm>
            <a:custGeom>
              <a:avLst/>
              <a:gdLst/>
              <a:ahLst/>
              <a:cxnLst/>
              <a:rect l="l" t="t" r="r" b="b"/>
              <a:pathLst>
                <a:path w="7469" h="21323" extrusionOk="0">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2642100" y="2079125"/>
              <a:ext cx="3800" cy="414075"/>
            </a:xfrm>
            <a:custGeom>
              <a:avLst/>
              <a:gdLst/>
              <a:ahLst/>
              <a:cxnLst/>
              <a:rect l="l" t="t" r="r" b="b"/>
              <a:pathLst>
                <a:path w="152" h="16563" extrusionOk="0">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2835600" y="1975725"/>
              <a:ext cx="3775" cy="428150"/>
            </a:xfrm>
            <a:custGeom>
              <a:avLst/>
              <a:gdLst/>
              <a:ahLst/>
              <a:cxnLst/>
              <a:rect l="l" t="t" r="r" b="b"/>
              <a:pathLst>
                <a:path w="151" h="17126" extrusionOk="0">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1472325" y="3098050"/>
              <a:ext cx="118025" cy="358525"/>
            </a:xfrm>
            <a:custGeom>
              <a:avLst/>
              <a:gdLst/>
              <a:ahLst/>
              <a:cxnLst/>
              <a:rect l="l" t="t" r="r" b="b"/>
              <a:pathLst>
                <a:path w="4721" h="14341" extrusionOk="0">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1275075" y="3151250"/>
              <a:ext cx="130000" cy="341000"/>
            </a:xfrm>
            <a:custGeom>
              <a:avLst/>
              <a:gdLst/>
              <a:ahLst/>
              <a:cxnLst/>
              <a:rect l="l" t="t" r="r" b="b"/>
              <a:pathLst>
                <a:path w="5200" h="13640" extrusionOk="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1297375" y="3177200"/>
              <a:ext cx="3775" cy="311500"/>
            </a:xfrm>
            <a:custGeom>
              <a:avLst/>
              <a:gdLst/>
              <a:ahLst/>
              <a:cxnLst/>
              <a:rect l="l" t="t" r="r" b="b"/>
              <a:pathLst>
                <a:path w="151" h="12460" extrusionOk="0">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1866800" y="2974200"/>
              <a:ext cx="119850" cy="389300"/>
            </a:xfrm>
            <a:custGeom>
              <a:avLst/>
              <a:gdLst/>
              <a:ahLst/>
              <a:cxnLst/>
              <a:rect l="l" t="t" r="r" b="b"/>
              <a:pathLst>
                <a:path w="4794" h="15572" extrusionOk="0">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1720475" y="3021725"/>
              <a:ext cx="123075" cy="367450"/>
            </a:xfrm>
            <a:custGeom>
              <a:avLst/>
              <a:gdLst/>
              <a:ahLst/>
              <a:cxnLst/>
              <a:rect l="l" t="t" r="r" b="b"/>
              <a:pathLst>
                <a:path w="4923" h="14698" extrusionOk="0">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1739075" y="3056450"/>
              <a:ext cx="3775" cy="329025"/>
            </a:xfrm>
            <a:custGeom>
              <a:avLst/>
              <a:gdLst/>
              <a:ahLst/>
              <a:cxnLst/>
              <a:rect l="l" t="t" r="r" b="b"/>
              <a:pathLst>
                <a:path w="151" h="13161" extrusionOk="0">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1888575" y="3007650"/>
              <a:ext cx="4175" cy="350225"/>
            </a:xfrm>
            <a:custGeom>
              <a:avLst/>
              <a:gdLst/>
              <a:ahLst/>
              <a:cxnLst/>
              <a:rect l="l" t="t" r="r" b="b"/>
              <a:pathLst>
                <a:path w="167" h="14009" extrusionOk="0">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2118150" y="2884875"/>
              <a:ext cx="159700" cy="416525"/>
            </a:xfrm>
            <a:custGeom>
              <a:avLst/>
              <a:gdLst/>
              <a:ahLst/>
              <a:cxnLst/>
              <a:rect l="l" t="t" r="r" b="b"/>
              <a:pathLst>
                <a:path w="6388" h="16661" extrusionOk="0">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2304250" y="2815550"/>
              <a:ext cx="168025" cy="436400"/>
            </a:xfrm>
            <a:custGeom>
              <a:avLst/>
              <a:gdLst/>
              <a:ahLst/>
              <a:cxnLst/>
              <a:rect l="l" t="t" r="r" b="b"/>
              <a:pathLst>
                <a:path w="6721" h="17456" extrusionOk="0">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2136250" y="2929800"/>
              <a:ext cx="3775" cy="363775"/>
            </a:xfrm>
            <a:custGeom>
              <a:avLst/>
              <a:gdLst/>
              <a:ahLst/>
              <a:cxnLst/>
              <a:rect l="l" t="t" r="r" b="b"/>
              <a:pathLst>
                <a:path w="151" h="14551" extrusionOk="0">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2324625" y="2865175"/>
              <a:ext cx="3800" cy="380225"/>
            </a:xfrm>
            <a:custGeom>
              <a:avLst/>
              <a:gdLst/>
              <a:ahLst/>
              <a:cxnLst/>
              <a:rect l="l" t="t" r="r" b="b"/>
              <a:pathLst>
                <a:path w="152" h="15209" extrusionOk="0">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2623975" y="2709825"/>
              <a:ext cx="153325" cy="465000"/>
            </a:xfrm>
            <a:custGeom>
              <a:avLst/>
              <a:gdLst/>
              <a:ahLst/>
              <a:cxnLst/>
              <a:rect l="l" t="t" r="r" b="b"/>
              <a:pathLst>
                <a:path w="6133" h="18600" extrusionOk="0">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2819650" y="2617050"/>
              <a:ext cx="186725" cy="503650"/>
            </a:xfrm>
            <a:custGeom>
              <a:avLst/>
              <a:gdLst/>
              <a:ahLst/>
              <a:cxnLst/>
              <a:rect l="l" t="t" r="r" b="b"/>
              <a:pathLst>
                <a:path w="7469" h="20146" extrusionOk="0">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2642075" y="2758250"/>
              <a:ext cx="3775" cy="414100"/>
            </a:xfrm>
            <a:custGeom>
              <a:avLst/>
              <a:gdLst/>
              <a:ahLst/>
              <a:cxnLst/>
              <a:rect l="l" t="t" r="r" b="b"/>
              <a:pathLst>
                <a:path w="151" h="16564" extrusionOk="0">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2835600" y="2685150"/>
              <a:ext cx="3775" cy="428125"/>
            </a:xfrm>
            <a:custGeom>
              <a:avLst/>
              <a:gdLst/>
              <a:ahLst/>
              <a:cxnLst/>
              <a:rect l="l" t="t" r="r" b="b"/>
              <a:pathLst>
                <a:path w="151" h="17125" extrusionOk="0">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1472325" y="3563175"/>
              <a:ext cx="117425" cy="356175"/>
            </a:xfrm>
            <a:custGeom>
              <a:avLst/>
              <a:gdLst/>
              <a:ahLst/>
              <a:cxnLst/>
              <a:rect l="l" t="t" r="r" b="b"/>
              <a:pathLst>
                <a:path w="4697" h="14247" extrusionOk="0">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1275075" y="3612675"/>
              <a:ext cx="130000" cy="338375"/>
            </a:xfrm>
            <a:custGeom>
              <a:avLst/>
              <a:gdLst/>
              <a:ahLst/>
              <a:cxnLst/>
              <a:rect l="l" t="t" r="r" b="b"/>
              <a:pathLst>
                <a:path w="5200" h="13535" extrusionOk="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1297375" y="3636475"/>
              <a:ext cx="3775" cy="311500"/>
            </a:xfrm>
            <a:custGeom>
              <a:avLst/>
              <a:gdLst/>
              <a:ahLst/>
              <a:cxnLst/>
              <a:rect l="l" t="t" r="r" b="b"/>
              <a:pathLst>
                <a:path w="151" h="12460" extrusionOk="0">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1866800" y="3485700"/>
              <a:ext cx="119850" cy="383125"/>
            </a:xfrm>
            <a:custGeom>
              <a:avLst/>
              <a:gdLst/>
              <a:ahLst/>
              <a:cxnLst/>
              <a:rect l="l" t="t" r="r" b="b"/>
              <a:pathLst>
                <a:path w="4794" h="15325" extrusionOk="0">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1720475" y="3525900"/>
              <a:ext cx="123075" cy="360925"/>
            </a:xfrm>
            <a:custGeom>
              <a:avLst/>
              <a:gdLst/>
              <a:ahLst/>
              <a:cxnLst/>
              <a:rect l="l" t="t" r="r" b="b"/>
              <a:pathLst>
                <a:path w="4923" h="14437" extrusionOk="0">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1739075" y="3555225"/>
              <a:ext cx="3775" cy="329000"/>
            </a:xfrm>
            <a:custGeom>
              <a:avLst/>
              <a:gdLst/>
              <a:ahLst/>
              <a:cxnLst/>
              <a:rect l="l" t="t" r="r" b="b"/>
              <a:pathLst>
                <a:path w="151" h="13160" extrusionOk="0">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1888575" y="3514275"/>
              <a:ext cx="4175" cy="350225"/>
            </a:xfrm>
            <a:custGeom>
              <a:avLst/>
              <a:gdLst/>
              <a:ahLst/>
              <a:cxnLst/>
              <a:rect l="l" t="t" r="r" b="b"/>
              <a:pathLst>
                <a:path w="167" h="14009" extrusionOk="0">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2118150" y="3431775"/>
              <a:ext cx="159700" cy="401075"/>
            </a:xfrm>
            <a:custGeom>
              <a:avLst/>
              <a:gdLst/>
              <a:ahLst/>
              <a:cxnLst/>
              <a:rect l="l" t="t" r="r" b="b"/>
              <a:pathLst>
                <a:path w="6388" h="16043" extrusionOk="0">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2304250" y="3382675"/>
              <a:ext cx="167425" cy="419625"/>
            </a:xfrm>
            <a:custGeom>
              <a:avLst/>
              <a:gdLst/>
              <a:ahLst/>
              <a:cxnLst/>
              <a:rect l="l" t="t" r="r" b="b"/>
              <a:pathLst>
                <a:path w="6697" h="16785" extrusionOk="0">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2136250" y="3463325"/>
              <a:ext cx="3775" cy="363800"/>
            </a:xfrm>
            <a:custGeom>
              <a:avLst/>
              <a:gdLst/>
              <a:ahLst/>
              <a:cxnLst/>
              <a:rect l="l" t="t" r="r" b="b"/>
              <a:pathLst>
                <a:path w="151" h="14552" extrusionOk="0">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2324625" y="3417800"/>
              <a:ext cx="3800" cy="380225"/>
            </a:xfrm>
            <a:custGeom>
              <a:avLst/>
              <a:gdLst/>
              <a:ahLst/>
              <a:cxnLst/>
              <a:rect l="l" t="t" r="r" b="b"/>
              <a:pathLst>
                <a:path w="152" h="15209" extrusionOk="0">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2623975" y="3308200"/>
              <a:ext cx="153325" cy="449375"/>
            </a:xfrm>
            <a:custGeom>
              <a:avLst/>
              <a:gdLst/>
              <a:ahLst/>
              <a:cxnLst/>
              <a:rect l="l" t="t" r="r" b="b"/>
              <a:pathLst>
                <a:path w="6133" h="17975" extrusionOk="0">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2819650" y="3238675"/>
              <a:ext cx="186725" cy="484600"/>
            </a:xfrm>
            <a:custGeom>
              <a:avLst/>
              <a:gdLst/>
              <a:ahLst/>
              <a:cxnLst/>
              <a:rect l="l" t="t" r="r" b="b"/>
              <a:pathLst>
                <a:path w="7469" h="19384" extrusionOk="0">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2642075" y="3343075"/>
              <a:ext cx="3775" cy="414100"/>
            </a:xfrm>
            <a:custGeom>
              <a:avLst/>
              <a:gdLst/>
              <a:ahLst/>
              <a:cxnLst/>
              <a:rect l="l" t="t" r="r" b="b"/>
              <a:pathLst>
                <a:path w="151" h="16564" extrusionOk="0">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2835575" y="3289550"/>
              <a:ext cx="3825" cy="428175"/>
            </a:xfrm>
            <a:custGeom>
              <a:avLst/>
              <a:gdLst/>
              <a:ahLst/>
              <a:cxnLst/>
              <a:rect l="l" t="t" r="r" b="b"/>
              <a:pathLst>
                <a:path w="153" h="17127" extrusionOk="0">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4319700" y="1826000"/>
              <a:ext cx="209175" cy="477925"/>
            </a:xfrm>
            <a:custGeom>
              <a:avLst/>
              <a:gdLst/>
              <a:ahLst/>
              <a:cxnLst/>
              <a:rect l="l" t="t" r="r" b="b"/>
              <a:pathLst>
                <a:path w="8367" h="19117" extrusionOk="0">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4063650" y="1651375"/>
              <a:ext cx="220050" cy="512025"/>
            </a:xfrm>
            <a:custGeom>
              <a:avLst/>
              <a:gdLst/>
              <a:ahLst/>
              <a:cxnLst/>
              <a:rect l="l" t="t" r="r" b="b"/>
              <a:pathLst>
                <a:path w="8802" h="20481" extrusionOk="0">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4498400" y="1940725"/>
              <a:ext cx="6625" cy="346125"/>
            </a:xfrm>
            <a:custGeom>
              <a:avLst/>
              <a:gdLst/>
              <a:ahLst/>
              <a:cxnLst/>
              <a:rect l="l" t="t" r="r" b="b"/>
              <a:pathLst>
                <a:path w="265" h="13845" extrusionOk="0">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4250025" y="1774900"/>
              <a:ext cx="6825" cy="370700"/>
            </a:xfrm>
            <a:custGeom>
              <a:avLst/>
              <a:gdLst/>
              <a:ahLst/>
              <a:cxnLst/>
              <a:rect l="l" t="t" r="r" b="b"/>
              <a:pathLst>
                <a:path w="273" h="14828" extrusionOk="0">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4324075" y="2361075"/>
              <a:ext cx="208950" cy="450150"/>
            </a:xfrm>
            <a:custGeom>
              <a:avLst/>
              <a:gdLst/>
              <a:ahLst/>
              <a:cxnLst/>
              <a:rect l="l" t="t" r="r" b="b"/>
              <a:pathLst>
                <a:path w="8358" h="18006" extrusionOk="0">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4065800" y="2216100"/>
              <a:ext cx="222375" cy="488750"/>
            </a:xfrm>
            <a:custGeom>
              <a:avLst/>
              <a:gdLst/>
              <a:ahLst/>
              <a:cxnLst/>
              <a:rect l="l" t="t" r="r" b="b"/>
              <a:pathLst>
                <a:path w="8895" h="19550" extrusionOk="0">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4502600" y="2451700"/>
              <a:ext cx="6575" cy="346125"/>
            </a:xfrm>
            <a:custGeom>
              <a:avLst/>
              <a:gdLst/>
              <a:ahLst/>
              <a:cxnLst/>
              <a:rect l="l" t="t" r="r" b="b"/>
              <a:pathLst>
                <a:path w="263" h="13845" extrusionOk="0">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4254525" y="2320550"/>
              <a:ext cx="6800" cy="370675"/>
            </a:xfrm>
            <a:custGeom>
              <a:avLst/>
              <a:gdLst/>
              <a:ahLst/>
              <a:cxnLst/>
              <a:rect l="l" t="t" r="r" b="b"/>
              <a:pathLst>
                <a:path w="272" h="14827" extrusionOk="0">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4329000" y="2961600"/>
              <a:ext cx="208700" cy="415825"/>
            </a:xfrm>
            <a:custGeom>
              <a:avLst/>
              <a:gdLst/>
              <a:ahLst/>
              <a:cxnLst/>
              <a:rect l="l" t="t" r="r" b="b"/>
              <a:pathLst>
                <a:path w="8348" h="16633" extrusionOk="0">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4071125" y="2863300"/>
              <a:ext cx="222000" cy="449925"/>
            </a:xfrm>
            <a:custGeom>
              <a:avLst/>
              <a:gdLst/>
              <a:ahLst/>
              <a:cxnLst/>
              <a:rect l="l" t="t" r="r" b="b"/>
              <a:pathLst>
                <a:path w="8880" h="17997" extrusionOk="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4507275" y="3022325"/>
              <a:ext cx="6575" cy="346150"/>
            </a:xfrm>
            <a:custGeom>
              <a:avLst/>
              <a:gdLst/>
              <a:ahLst/>
              <a:cxnLst/>
              <a:rect l="l" t="t" r="r" b="b"/>
              <a:pathLst>
                <a:path w="263" h="13846" extrusionOk="0">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4"/>
            <p:cNvSpPr/>
            <p:nvPr/>
          </p:nvSpPr>
          <p:spPr>
            <a:xfrm>
              <a:off x="4259550" y="2934125"/>
              <a:ext cx="6775" cy="370675"/>
            </a:xfrm>
            <a:custGeom>
              <a:avLst/>
              <a:gdLst/>
              <a:ahLst/>
              <a:cxnLst/>
              <a:rect l="l" t="t" r="r" b="b"/>
              <a:pathLst>
                <a:path w="271" h="14827" extrusionOk="0">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4"/>
            <p:cNvSpPr/>
            <p:nvPr/>
          </p:nvSpPr>
          <p:spPr>
            <a:xfrm>
              <a:off x="5170475" y="2340750"/>
              <a:ext cx="116075" cy="362625"/>
            </a:xfrm>
            <a:custGeom>
              <a:avLst/>
              <a:gdLst/>
              <a:ahLst/>
              <a:cxnLst/>
              <a:rect l="l" t="t" r="r" b="b"/>
              <a:pathLst>
                <a:path w="4643" h="14505" extrusionOk="0">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5352475" y="2452975"/>
              <a:ext cx="127650" cy="349575"/>
            </a:xfrm>
            <a:custGeom>
              <a:avLst/>
              <a:gdLst/>
              <a:ahLst/>
              <a:cxnLst/>
              <a:rect l="l" t="t" r="r" b="b"/>
              <a:pathLst>
                <a:path w="5106" h="13983" extrusionOk="0">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5454450" y="2513575"/>
              <a:ext cx="3775" cy="277375"/>
            </a:xfrm>
            <a:custGeom>
              <a:avLst/>
              <a:gdLst/>
              <a:ahLst/>
              <a:cxnLst/>
              <a:rect l="l" t="t" r="r" b="b"/>
              <a:pathLst>
                <a:path w="151" h="11095" extrusionOk="0">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5260075" y="2400400"/>
              <a:ext cx="3800" cy="288725"/>
            </a:xfrm>
            <a:custGeom>
              <a:avLst/>
              <a:gdLst/>
              <a:ahLst/>
              <a:cxnLst/>
              <a:rect l="l" t="t" r="r" b="b"/>
              <a:pathLst>
                <a:path w="152" h="11549" extrusionOk="0">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171200" y="2764400"/>
              <a:ext cx="115325" cy="348550"/>
            </a:xfrm>
            <a:custGeom>
              <a:avLst/>
              <a:gdLst/>
              <a:ahLst/>
              <a:cxnLst/>
              <a:rect l="l" t="t" r="r" b="b"/>
              <a:pathLst>
                <a:path w="4613" h="13942" extrusionOk="0">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352475" y="2854550"/>
              <a:ext cx="127625" cy="333575"/>
            </a:xfrm>
            <a:custGeom>
              <a:avLst/>
              <a:gdLst/>
              <a:ahLst/>
              <a:cxnLst/>
              <a:rect l="l" t="t" r="r" b="b"/>
              <a:pathLst>
                <a:path w="5105" h="13343" extrusionOk="0">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454400" y="2902175"/>
              <a:ext cx="3825" cy="277400"/>
            </a:xfrm>
            <a:custGeom>
              <a:avLst/>
              <a:gdLst/>
              <a:ahLst/>
              <a:cxnLst/>
              <a:rect l="l" t="t" r="r" b="b"/>
              <a:pathLst>
                <a:path w="153" h="11096" extrusionOk="0">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260075" y="2813075"/>
              <a:ext cx="3800" cy="288700"/>
            </a:xfrm>
            <a:custGeom>
              <a:avLst/>
              <a:gdLst/>
              <a:ahLst/>
              <a:cxnLst/>
              <a:rect l="l" t="t" r="r" b="b"/>
              <a:pathLst>
                <a:path w="152" h="11548" extrusionOk="0">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171225" y="3226250"/>
              <a:ext cx="115275" cy="330450"/>
            </a:xfrm>
            <a:custGeom>
              <a:avLst/>
              <a:gdLst/>
              <a:ahLst/>
              <a:cxnLst/>
              <a:rect l="l" t="t" r="r" b="b"/>
              <a:pathLst>
                <a:path w="4611" h="13218" extrusionOk="0">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352425" y="3288050"/>
              <a:ext cx="127675" cy="313175"/>
            </a:xfrm>
            <a:custGeom>
              <a:avLst/>
              <a:gdLst/>
              <a:ahLst/>
              <a:cxnLst/>
              <a:rect l="l" t="t" r="r" b="b"/>
              <a:pathLst>
                <a:path w="5107" h="12527" extrusionOk="0">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454400" y="3319125"/>
              <a:ext cx="3800" cy="277425"/>
            </a:xfrm>
            <a:custGeom>
              <a:avLst/>
              <a:gdLst/>
              <a:ahLst/>
              <a:cxnLst/>
              <a:rect l="l" t="t" r="r" b="b"/>
              <a:pathLst>
                <a:path w="152" h="11097" extrusionOk="0">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260050" y="3260725"/>
              <a:ext cx="3775" cy="288850"/>
            </a:xfrm>
            <a:custGeom>
              <a:avLst/>
              <a:gdLst/>
              <a:ahLst/>
              <a:cxnLst/>
              <a:rect l="l" t="t" r="r" b="b"/>
              <a:pathLst>
                <a:path w="151" h="11554" extrusionOk="0">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1250" y="3644200"/>
              <a:ext cx="115275" cy="326700"/>
            </a:xfrm>
            <a:custGeom>
              <a:avLst/>
              <a:gdLst/>
              <a:ahLst/>
              <a:cxnLst/>
              <a:rect l="l" t="t" r="r" b="b"/>
              <a:pathLst>
                <a:path w="4611" h="13068" extrusionOk="0">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352425" y="3700075"/>
              <a:ext cx="127625" cy="308775"/>
            </a:xfrm>
            <a:custGeom>
              <a:avLst/>
              <a:gdLst/>
              <a:ahLst/>
              <a:cxnLst/>
              <a:rect l="l" t="t" r="r" b="b"/>
              <a:pathLst>
                <a:path w="5105" h="12351" extrusionOk="0">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454350" y="3727450"/>
              <a:ext cx="3900" cy="277500"/>
            </a:xfrm>
            <a:custGeom>
              <a:avLst/>
              <a:gdLst/>
              <a:ahLst/>
              <a:cxnLst/>
              <a:rect l="l" t="t" r="r" b="b"/>
              <a:pathLst>
                <a:path w="156" h="11100" extrusionOk="0">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260050" y="3675750"/>
              <a:ext cx="3775" cy="288825"/>
            </a:xfrm>
            <a:custGeom>
              <a:avLst/>
              <a:gdLst/>
              <a:ahLst/>
              <a:cxnLst/>
              <a:rect l="l" t="t" r="r" b="b"/>
              <a:pathLst>
                <a:path w="151" h="11553" extrusionOk="0">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605175" y="2621625"/>
              <a:ext cx="77475" cy="304375"/>
            </a:xfrm>
            <a:custGeom>
              <a:avLst/>
              <a:gdLst/>
              <a:ahLst/>
              <a:cxnLst/>
              <a:rect l="l" t="t" r="r" b="b"/>
              <a:pathLst>
                <a:path w="3099" h="12175" extrusionOk="0">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724400" y="2692825"/>
              <a:ext cx="84750" cy="298600"/>
            </a:xfrm>
            <a:custGeom>
              <a:avLst/>
              <a:gdLst/>
              <a:ahLst/>
              <a:cxnLst/>
              <a:rect l="l" t="t" r="r" b="b"/>
              <a:pathLst>
                <a:path w="3390" h="11944" extrusionOk="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791075" y="2733675"/>
              <a:ext cx="3775" cy="249600"/>
            </a:xfrm>
            <a:custGeom>
              <a:avLst/>
              <a:gdLst/>
              <a:ahLst/>
              <a:cxnLst/>
              <a:rect l="l" t="t" r="r" b="b"/>
              <a:pathLst>
                <a:path w="151" h="9984" extrusionOk="0">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664025" y="2659800"/>
              <a:ext cx="3825" cy="256475"/>
            </a:xfrm>
            <a:custGeom>
              <a:avLst/>
              <a:gdLst/>
              <a:ahLst/>
              <a:cxnLst/>
              <a:rect l="l" t="t" r="r" b="b"/>
              <a:pathLst>
                <a:path w="153" h="10259" extrusionOk="0">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605250" y="2994650"/>
              <a:ext cx="77400" cy="295025"/>
            </a:xfrm>
            <a:custGeom>
              <a:avLst/>
              <a:gdLst/>
              <a:ahLst/>
              <a:cxnLst/>
              <a:rect l="l" t="t" r="r" b="b"/>
              <a:pathLst>
                <a:path w="3096" h="11801" extrusionOk="0">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724400" y="3051275"/>
              <a:ext cx="84750" cy="286925"/>
            </a:xfrm>
            <a:custGeom>
              <a:avLst/>
              <a:gdLst/>
              <a:ahLst/>
              <a:cxnLst/>
              <a:rect l="l" t="t" r="r" b="b"/>
              <a:pathLst>
                <a:path w="3390" h="11477" extrusionOk="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791025" y="3082775"/>
              <a:ext cx="3800" cy="249575"/>
            </a:xfrm>
            <a:custGeom>
              <a:avLst/>
              <a:gdLst/>
              <a:ahLst/>
              <a:cxnLst/>
              <a:rect l="l" t="t" r="r" b="b"/>
              <a:pathLst>
                <a:path w="152" h="9983" extrusionOk="0">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664025" y="3025750"/>
              <a:ext cx="3800" cy="256425"/>
            </a:xfrm>
            <a:custGeom>
              <a:avLst/>
              <a:gdLst/>
              <a:ahLst/>
              <a:cxnLst/>
              <a:rect l="l" t="t" r="r" b="b"/>
              <a:pathLst>
                <a:path w="152" h="10257" extrusionOk="0">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605900" y="3401225"/>
              <a:ext cx="76725" cy="282525"/>
            </a:xfrm>
            <a:custGeom>
              <a:avLst/>
              <a:gdLst/>
              <a:ahLst/>
              <a:cxnLst/>
              <a:rect l="l" t="t" r="r" b="b"/>
              <a:pathLst>
                <a:path w="3069" h="11301" extrusionOk="0">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724375" y="3438300"/>
              <a:ext cx="84750" cy="271375"/>
            </a:xfrm>
            <a:custGeom>
              <a:avLst/>
              <a:gdLst/>
              <a:ahLst/>
              <a:cxnLst/>
              <a:rect l="l" t="t" r="r" b="b"/>
              <a:pathLst>
                <a:path w="3390" h="10855" extrusionOk="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791025" y="3457325"/>
              <a:ext cx="3800" cy="249600"/>
            </a:xfrm>
            <a:custGeom>
              <a:avLst/>
              <a:gdLst/>
              <a:ahLst/>
              <a:cxnLst/>
              <a:rect l="l" t="t" r="r" b="b"/>
              <a:pathLst>
                <a:path w="152" h="9984" extrusionOk="0">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664025" y="3422775"/>
              <a:ext cx="3800" cy="256400"/>
            </a:xfrm>
            <a:custGeom>
              <a:avLst/>
              <a:gdLst/>
              <a:ahLst/>
              <a:cxnLst/>
              <a:rect l="l" t="t" r="r" b="b"/>
              <a:pathLst>
                <a:path w="152" h="10256" extrusionOk="0">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605225" y="3769175"/>
              <a:ext cx="77400" cy="282475"/>
            </a:xfrm>
            <a:custGeom>
              <a:avLst/>
              <a:gdLst/>
              <a:ahLst/>
              <a:cxnLst/>
              <a:rect l="l" t="t" r="r" b="b"/>
              <a:pathLst>
                <a:path w="3096" h="11299" extrusionOk="0">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724375" y="3805925"/>
              <a:ext cx="84750" cy="270400"/>
            </a:xfrm>
            <a:custGeom>
              <a:avLst/>
              <a:gdLst/>
              <a:ahLst/>
              <a:cxnLst/>
              <a:rect l="l" t="t" r="r" b="b"/>
              <a:pathLst>
                <a:path w="3390" h="10816" extrusionOk="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5791025" y="3824200"/>
              <a:ext cx="3800" cy="249575"/>
            </a:xfrm>
            <a:custGeom>
              <a:avLst/>
              <a:gdLst/>
              <a:ahLst/>
              <a:cxnLst/>
              <a:rect l="l" t="t" r="r" b="b"/>
              <a:pathLst>
                <a:path w="152" h="9983" extrusionOk="0">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5664000" y="3790725"/>
              <a:ext cx="3775" cy="256425"/>
            </a:xfrm>
            <a:custGeom>
              <a:avLst/>
              <a:gdLst/>
              <a:ahLst/>
              <a:cxnLst/>
              <a:rect l="l" t="t" r="r" b="b"/>
              <a:pathLst>
                <a:path w="151" h="10257" extrusionOk="0">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5919425" y="2771225"/>
              <a:ext cx="108925" cy="312125"/>
            </a:xfrm>
            <a:custGeom>
              <a:avLst/>
              <a:gdLst/>
              <a:ahLst/>
              <a:cxnLst/>
              <a:rect l="l" t="t" r="r" b="b"/>
              <a:pathLst>
                <a:path w="4357" h="12485" extrusionOk="0">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6089850" y="2886750"/>
              <a:ext cx="119825" cy="296325"/>
            </a:xfrm>
            <a:custGeom>
              <a:avLst/>
              <a:gdLst/>
              <a:ahLst/>
              <a:cxnLst/>
              <a:rect l="l" t="t" r="r" b="b"/>
              <a:pathLst>
                <a:path w="4793" h="11853" extrusionOk="0">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6185325" y="2948575"/>
              <a:ext cx="3825" cy="222775"/>
            </a:xfrm>
            <a:custGeom>
              <a:avLst/>
              <a:gdLst/>
              <a:ahLst/>
              <a:cxnLst/>
              <a:rect l="l" t="t" r="r" b="b"/>
              <a:pathLst>
                <a:path w="153" h="8911" extrusionOk="0">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6003325" y="2832325"/>
              <a:ext cx="3800" cy="236500"/>
            </a:xfrm>
            <a:custGeom>
              <a:avLst/>
              <a:gdLst/>
              <a:ahLst/>
              <a:cxnLst/>
              <a:rect l="l" t="t" r="r" b="b"/>
              <a:pathLst>
                <a:path w="152" h="9460" extrusionOk="0">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5919500" y="3120400"/>
              <a:ext cx="108825" cy="296450"/>
            </a:xfrm>
            <a:custGeom>
              <a:avLst/>
              <a:gdLst/>
              <a:ahLst/>
              <a:cxnLst/>
              <a:rect l="l" t="t" r="r" b="b"/>
              <a:pathLst>
                <a:path w="4353" h="11858" extrusionOk="0">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6089850" y="3211700"/>
              <a:ext cx="119825" cy="279275"/>
            </a:xfrm>
            <a:custGeom>
              <a:avLst/>
              <a:gdLst/>
              <a:ahLst/>
              <a:cxnLst/>
              <a:rect l="l" t="t" r="r" b="b"/>
              <a:pathLst>
                <a:path w="4793" h="11171" extrusionOk="0">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6185325" y="3259625"/>
              <a:ext cx="3825" cy="222850"/>
            </a:xfrm>
            <a:custGeom>
              <a:avLst/>
              <a:gdLst/>
              <a:ahLst/>
              <a:cxnLst/>
              <a:rect l="l" t="t" r="r" b="b"/>
              <a:pathLst>
                <a:path w="153" h="8914" extrusionOk="0">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6003300" y="3169275"/>
              <a:ext cx="3825" cy="236500"/>
            </a:xfrm>
            <a:custGeom>
              <a:avLst/>
              <a:gdLst/>
              <a:ahLst/>
              <a:cxnLst/>
              <a:rect l="l" t="t" r="r" b="b"/>
              <a:pathLst>
                <a:path w="153" h="9460" extrusionOk="0">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5920050" y="3500900"/>
              <a:ext cx="108300" cy="277275"/>
            </a:xfrm>
            <a:custGeom>
              <a:avLst/>
              <a:gdLst/>
              <a:ahLst/>
              <a:cxnLst/>
              <a:rect l="l" t="t" r="r" b="b"/>
              <a:pathLst>
                <a:path w="4332" h="11091" extrusionOk="0">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6089800" y="3562500"/>
              <a:ext cx="119850" cy="258400"/>
            </a:xfrm>
            <a:custGeom>
              <a:avLst/>
              <a:gdLst/>
              <a:ahLst/>
              <a:cxnLst/>
              <a:rect l="l" t="t" r="r" b="b"/>
              <a:pathLst>
                <a:path w="4794" h="10336" extrusionOk="0">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6185325" y="3593450"/>
              <a:ext cx="3825" cy="222850"/>
            </a:xfrm>
            <a:custGeom>
              <a:avLst/>
              <a:gdLst/>
              <a:ahLst/>
              <a:cxnLst/>
              <a:rect l="l" t="t" r="r" b="b"/>
              <a:pathLst>
                <a:path w="153" h="8914" extrusionOk="0">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6003275" y="3534950"/>
              <a:ext cx="3800" cy="236425"/>
            </a:xfrm>
            <a:custGeom>
              <a:avLst/>
              <a:gdLst/>
              <a:ahLst/>
              <a:cxnLst/>
              <a:rect l="l" t="t" r="r" b="b"/>
              <a:pathLst>
                <a:path w="152" h="9457" extrusionOk="0">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5920050" y="3845300"/>
              <a:ext cx="108250" cy="270250"/>
            </a:xfrm>
            <a:custGeom>
              <a:avLst/>
              <a:gdLst/>
              <a:ahLst/>
              <a:cxnLst/>
              <a:rect l="l" t="t" r="r" b="b"/>
              <a:pathLst>
                <a:path w="4330" h="10810" extrusionOk="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6089800" y="3895825"/>
              <a:ext cx="119850" cy="250600"/>
            </a:xfrm>
            <a:custGeom>
              <a:avLst/>
              <a:gdLst/>
              <a:ahLst/>
              <a:cxnLst/>
              <a:rect l="l" t="t" r="r" b="b"/>
              <a:pathLst>
                <a:path w="4794" h="10024" extrusionOk="0">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6185300" y="3920425"/>
              <a:ext cx="3825" cy="222850"/>
            </a:xfrm>
            <a:custGeom>
              <a:avLst/>
              <a:gdLst/>
              <a:ahLst/>
              <a:cxnLst/>
              <a:rect l="l" t="t" r="r" b="b"/>
              <a:pathLst>
                <a:path w="153" h="8914" extrusionOk="0">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6003200" y="3873650"/>
              <a:ext cx="3925" cy="236600"/>
            </a:xfrm>
            <a:custGeom>
              <a:avLst/>
              <a:gdLst/>
              <a:ahLst/>
              <a:cxnLst/>
              <a:rect l="l" t="t" r="r" b="b"/>
              <a:pathLst>
                <a:path w="157" h="9464" extrusionOk="0">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7850" y="2079325"/>
              <a:ext cx="172300" cy="421650"/>
            </a:xfrm>
            <a:custGeom>
              <a:avLst/>
              <a:gdLst/>
              <a:ahLst/>
              <a:cxnLst/>
              <a:rect l="l" t="t" r="r" b="b"/>
              <a:pathLst>
                <a:path w="6892" h="16866" extrusionOk="0">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884350" y="2204750"/>
              <a:ext cx="177175" cy="395775"/>
            </a:xfrm>
            <a:custGeom>
              <a:avLst/>
              <a:gdLst/>
              <a:ahLst/>
              <a:cxnLst/>
              <a:rect l="l" t="t" r="r" b="b"/>
              <a:pathLst>
                <a:path w="7087" h="15831" extrusionOk="0">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5029800" y="2293300"/>
              <a:ext cx="4850" cy="293575"/>
            </a:xfrm>
            <a:custGeom>
              <a:avLst/>
              <a:gdLst/>
              <a:ahLst/>
              <a:cxnLst/>
              <a:rect l="l" t="t" r="r" b="b"/>
              <a:pathLst>
                <a:path w="194" h="11743" extrusionOk="0">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813225" y="2164500"/>
              <a:ext cx="5475" cy="318925"/>
            </a:xfrm>
            <a:custGeom>
              <a:avLst/>
              <a:gdLst/>
              <a:ahLst/>
              <a:cxnLst/>
              <a:rect l="l" t="t" r="r" b="b"/>
              <a:pathLst>
                <a:path w="219" h="12757" extrusionOk="0">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80225" y="2556925"/>
              <a:ext cx="171575" cy="401525"/>
            </a:xfrm>
            <a:custGeom>
              <a:avLst/>
              <a:gdLst/>
              <a:ahLst/>
              <a:cxnLst/>
              <a:rect l="l" t="t" r="r" b="b"/>
              <a:pathLst>
                <a:path w="6863" h="16061" extrusionOk="0">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885925" y="2658300"/>
              <a:ext cx="177150" cy="375350"/>
            </a:xfrm>
            <a:custGeom>
              <a:avLst/>
              <a:gdLst/>
              <a:ahLst/>
              <a:cxnLst/>
              <a:rect l="l" t="t" r="r" b="b"/>
              <a:pathLst>
                <a:path w="7086" h="15014" extrusionOk="0">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5031375" y="2729750"/>
              <a:ext cx="4825" cy="293625"/>
            </a:xfrm>
            <a:custGeom>
              <a:avLst/>
              <a:gdLst/>
              <a:ahLst/>
              <a:cxnLst/>
              <a:rect l="l" t="t" r="r" b="b"/>
              <a:pathLst>
                <a:path w="193" h="11745" extrusionOk="0">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814875" y="2626075"/>
              <a:ext cx="5475" cy="318850"/>
            </a:xfrm>
            <a:custGeom>
              <a:avLst/>
              <a:gdLst/>
              <a:ahLst/>
              <a:cxnLst/>
              <a:rect l="l" t="t" r="r" b="b"/>
              <a:pathLst>
                <a:path w="219" h="12754" extrusionOk="0">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681525" y="3086950"/>
              <a:ext cx="172075" cy="376825"/>
            </a:xfrm>
            <a:custGeom>
              <a:avLst/>
              <a:gdLst/>
              <a:ahLst/>
              <a:cxnLst/>
              <a:rect l="l" t="t" r="r" b="b"/>
              <a:pathLst>
                <a:path w="6883" h="15073" extrusionOk="0">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887750" y="3158750"/>
              <a:ext cx="177000" cy="350100"/>
            </a:xfrm>
            <a:custGeom>
              <a:avLst/>
              <a:gdLst/>
              <a:ahLst/>
              <a:cxnLst/>
              <a:rect l="l" t="t" r="r" b="b"/>
              <a:pathLst>
                <a:path w="7080" h="14004" extrusionOk="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5033075" y="3209125"/>
              <a:ext cx="4850" cy="293600"/>
            </a:xfrm>
            <a:custGeom>
              <a:avLst/>
              <a:gdLst/>
              <a:ahLst/>
              <a:cxnLst/>
              <a:rect l="l" t="t" r="r" b="b"/>
              <a:pathLst>
                <a:path w="194" h="11744" extrusionOk="0">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816700" y="3136400"/>
              <a:ext cx="5475" cy="318800"/>
            </a:xfrm>
            <a:custGeom>
              <a:avLst/>
              <a:gdLst/>
              <a:ahLst/>
              <a:cxnLst/>
              <a:rect l="l" t="t" r="r" b="b"/>
              <a:pathLst>
                <a:path w="219" h="12752" extrusionOk="0">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683225" y="3557700"/>
              <a:ext cx="172050" cy="364075"/>
            </a:xfrm>
            <a:custGeom>
              <a:avLst/>
              <a:gdLst/>
              <a:ahLst/>
              <a:cxnLst/>
              <a:rect l="l" t="t" r="r" b="b"/>
              <a:pathLst>
                <a:path w="6882" h="14563" extrusionOk="0">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889350" y="3614150"/>
              <a:ext cx="176975" cy="337025"/>
            </a:xfrm>
            <a:custGeom>
              <a:avLst/>
              <a:gdLst/>
              <a:ahLst/>
              <a:cxnLst/>
              <a:rect l="l" t="t" r="r" b="b"/>
              <a:pathLst>
                <a:path w="7079" h="13481" extrusionOk="0">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5034675" y="3653550"/>
              <a:ext cx="4850" cy="293625"/>
            </a:xfrm>
            <a:custGeom>
              <a:avLst/>
              <a:gdLst/>
              <a:ahLst/>
              <a:cxnLst/>
              <a:rect l="l" t="t" r="r" b="b"/>
              <a:pathLst>
                <a:path w="194" h="11745" extrusionOk="0">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818350" y="3596950"/>
              <a:ext cx="5475" cy="318775"/>
            </a:xfrm>
            <a:custGeom>
              <a:avLst/>
              <a:gdLst/>
              <a:ahLst/>
              <a:cxnLst/>
              <a:rect l="l" t="t" r="r" b="b"/>
              <a:pathLst>
                <a:path w="219" h="12751" extrusionOk="0">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333325" y="3490675"/>
              <a:ext cx="208500" cy="390900"/>
            </a:xfrm>
            <a:custGeom>
              <a:avLst/>
              <a:gdLst/>
              <a:ahLst/>
              <a:cxnLst/>
              <a:rect l="l" t="t" r="r" b="b"/>
              <a:pathLst>
                <a:path w="8340" h="15636" extrusionOk="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075825" y="3426425"/>
              <a:ext cx="221700" cy="421725"/>
            </a:xfrm>
            <a:custGeom>
              <a:avLst/>
              <a:gdLst/>
              <a:ahLst/>
              <a:cxnLst/>
              <a:rect l="l" t="t" r="r" b="b"/>
              <a:pathLst>
                <a:path w="8868" h="16869" extrusionOk="0">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11400" y="3529725"/>
              <a:ext cx="6600" cy="346175"/>
            </a:xfrm>
            <a:custGeom>
              <a:avLst/>
              <a:gdLst/>
              <a:ahLst/>
              <a:cxnLst/>
              <a:rect l="l" t="t" r="r" b="b"/>
              <a:pathLst>
                <a:path w="264" h="13847" extrusionOk="0">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263925" y="3472775"/>
              <a:ext cx="6825" cy="370675"/>
            </a:xfrm>
            <a:custGeom>
              <a:avLst/>
              <a:gdLst/>
              <a:ahLst/>
              <a:cxnLst/>
              <a:rect l="l" t="t" r="r" b="b"/>
              <a:pathLst>
                <a:path w="273" h="14827" extrusionOk="0">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3666025" y="1462975"/>
              <a:ext cx="249800" cy="545675"/>
            </a:xfrm>
            <a:custGeom>
              <a:avLst/>
              <a:gdLst/>
              <a:ahLst/>
              <a:cxnLst/>
              <a:rect l="l" t="t" r="r" b="b"/>
              <a:pathLst>
                <a:path w="9992" h="21827" extrusionOk="0">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3290375" y="1216825"/>
              <a:ext cx="304675" cy="623850"/>
            </a:xfrm>
            <a:custGeom>
              <a:avLst/>
              <a:gdLst/>
              <a:ahLst/>
              <a:cxnLst/>
              <a:rect l="l" t="t" r="r" b="b"/>
              <a:pathLst>
                <a:path w="12187" h="24954" extrusionOk="0">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3881525" y="1594675"/>
              <a:ext cx="4650" cy="400525"/>
            </a:xfrm>
            <a:custGeom>
              <a:avLst/>
              <a:gdLst/>
              <a:ahLst/>
              <a:cxnLst/>
              <a:rect l="l" t="t" r="r" b="b"/>
              <a:pathLst>
                <a:path w="186" h="16021" extrusionOk="0">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3564175" y="1398625"/>
              <a:ext cx="4725" cy="424350"/>
            </a:xfrm>
            <a:custGeom>
              <a:avLst/>
              <a:gdLst/>
              <a:ahLst/>
              <a:cxnLst/>
              <a:rect l="l" t="t" r="r" b="b"/>
              <a:pathLst>
                <a:path w="189" h="16974" extrusionOk="0">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3667275" y="2066575"/>
              <a:ext cx="249775" cy="516375"/>
            </a:xfrm>
            <a:custGeom>
              <a:avLst/>
              <a:gdLst/>
              <a:ahLst/>
              <a:cxnLst/>
              <a:rect l="l" t="t" r="r" b="b"/>
              <a:pathLst>
                <a:path w="9991" h="20655" extrusionOk="0">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3291725" y="1865875"/>
              <a:ext cx="304625" cy="586775"/>
            </a:xfrm>
            <a:custGeom>
              <a:avLst/>
              <a:gdLst/>
              <a:ahLst/>
              <a:cxnLst/>
              <a:rect l="l" t="t" r="r" b="b"/>
              <a:pathLst>
                <a:path w="12185" h="23471" extrusionOk="0">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3882750" y="2172700"/>
              <a:ext cx="4650" cy="400550"/>
            </a:xfrm>
            <a:custGeom>
              <a:avLst/>
              <a:gdLst/>
              <a:ahLst/>
              <a:cxnLst/>
              <a:rect l="l" t="t" r="r" b="b"/>
              <a:pathLst>
                <a:path w="186" h="16022" extrusionOk="0">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3565500" y="2014025"/>
              <a:ext cx="4700" cy="424350"/>
            </a:xfrm>
            <a:custGeom>
              <a:avLst/>
              <a:gdLst/>
              <a:ahLst/>
              <a:cxnLst/>
              <a:rect l="l" t="t" r="r" b="b"/>
              <a:pathLst>
                <a:path w="188" h="16974" extrusionOk="0">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3668775" y="2754950"/>
              <a:ext cx="249675" cy="480125"/>
            </a:xfrm>
            <a:custGeom>
              <a:avLst/>
              <a:gdLst/>
              <a:ahLst/>
              <a:cxnLst/>
              <a:rect l="l" t="t" r="r" b="b"/>
              <a:pathLst>
                <a:path w="9987" h="19205" extrusionOk="0">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3293325" y="2610750"/>
              <a:ext cx="304500" cy="540725"/>
            </a:xfrm>
            <a:custGeom>
              <a:avLst/>
              <a:gdLst/>
              <a:ahLst/>
              <a:cxnLst/>
              <a:rect l="l" t="t" r="r" b="b"/>
              <a:pathLst>
                <a:path w="12180" h="21629" extrusionOk="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3884125" y="2829450"/>
              <a:ext cx="4650" cy="400525"/>
            </a:xfrm>
            <a:custGeom>
              <a:avLst/>
              <a:gdLst/>
              <a:ahLst/>
              <a:cxnLst/>
              <a:rect l="l" t="t" r="r" b="b"/>
              <a:pathLst>
                <a:path w="186" h="16021" extrusionOk="0">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3567000" y="2717100"/>
              <a:ext cx="4700" cy="424400"/>
            </a:xfrm>
            <a:custGeom>
              <a:avLst/>
              <a:gdLst/>
              <a:ahLst/>
              <a:cxnLst/>
              <a:rect l="l" t="t" r="r" b="b"/>
              <a:pathLst>
                <a:path w="188" h="16976" extrusionOk="0">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3669975" y="3343400"/>
              <a:ext cx="249650" cy="453875"/>
            </a:xfrm>
            <a:custGeom>
              <a:avLst/>
              <a:gdLst/>
              <a:ahLst/>
              <a:cxnLst/>
              <a:rect l="l" t="t" r="r" b="b"/>
              <a:pathLst>
                <a:path w="9986" h="18155" extrusionOk="0">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3294650" y="3240000"/>
              <a:ext cx="304450" cy="507450"/>
            </a:xfrm>
            <a:custGeom>
              <a:avLst/>
              <a:gdLst/>
              <a:ahLst/>
              <a:cxnLst/>
              <a:rect l="l" t="t" r="r" b="b"/>
              <a:pathLst>
                <a:path w="12178" h="20298" extrusionOk="0">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3885325" y="3394950"/>
              <a:ext cx="4650" cy="400550"/>
            </a:xfrm>
            <a:custGeom>
              <a:avLst/>
              <a:gdLst/>
              <a:ahLst/>
              <a:cxnLst/>
              <a:rect l="l" t="t" r="r" b="b"/>
              <a:pathLst>
                <a:path w="186" h="16022" extrusionOk="0">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3568250" y="3316175"/>
              <a:ext cx="4725" cy="424350"/>
            </a:xfrm>
            <a:custGeom>
              <a:avLst/>
              <a:gdLst/>
              <a:ahLst/>
              <a:cxnLst/>
              <a:rect l="l" t="t" r="r" b="b"/>
              <a:pathLst>
                <a:path w="189" h="16974" extrusionOk="0">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732475" y="238125"/>
              <a:ext cx="2556750" cy="1931825"/>
            </a:xfrm>
            <a:custGeom>
              <a:avLst/>
              <a:gdLst/>
              <a:ahLst/>
              <a:cxnLst/>
              <a:rect l="l" t="t" r="r" b="b"/>
              <a:pathLst>
                <a:path w="102270" h="77273" extrusionOk="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2469575" y="286600"/>
              <a:ext cx="4256375" cy="2835700"/>
            </a:xfrm>
            <a:custGeom>
              <a:avLst/>
              <a:gdLst/>
              <a:ahLst/>
              <a:cxnLst/>
              <a:rect l="l" t="t" r="r" b="b"/>
              <a:pathLst>
                <a:path w="170255" h="113428" extrusionOk="0">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912750" y="3275075"/>
              <a:ext cx="5605800" cy="842375"/>
            </a:xfrm>
            <a:custGeom>
              <a:avLst/>
              <a:gdLst/>
              <a:ahLst/>
              <a:cxnLst/>
              <a:rect l="l" t="t" r="r" b="b"/>
              <a:pathLst>
                <a:path w="224232" h="33695" extrusionOk="0">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2399975" y="4964925"/>
              <a:ext cx="4599750" cy="505100"/>
            </a:xfrm>
            <a:custGeom>
              <a:avLst/>
              <a:gdLst/>
              <a:ahLst/>
              <a:cxnLst/>
              <a:rect l="l" t="t" r="r" b="b"/>
              <a:pathLst>
                <a:path w="183990" h="20204" extrusionOk="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619950" y="5078100"/>
              <a:ext cx="3263475" cy="398600"/>
            </a:xfrm>
            <a:custGeom>
              <a:avLst/>
              <a:gdLst/>
              <a:ahLst/>
              <a:cxnLst/>
              <a:rect l="l" t="t" r="r" b="b"/>
              <a:pathLst>
                <a:path w="130539" h="15944" extrusionOk="0">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6367575" y="671825"/>
              <a:ext cx="11525" cy="3569325"/>
            </a:xfrm>
            <a:custGeom>
              <a:avLst/>
              <a:gdLst/>
              <a:ahLst/>
              <a:cxnLst/>
              <a:rect l="l" t="t" r="r" b="b"/>
              <a:pathLst>
                <a:path w="461" h="142773" extrusionOk="0">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938975" y="924525"/>
              <a:ext cx="15075" cy="4355700"/>
            </a:xfrm>
            <a:custGeom>
              <a:avLst/>
              <a:gdLst/>
              <a:ahLst/>
              <a:cxnLst/>
              <a:rect l="l" t="t" r="r" b="b"/>
              <a:pathLst>
                <a:path w="603" h="174228" extrusionOk="0">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34"/>
          <p:cNvSpPr/>
          <p:nvPr/>
        </p:nvSpPr>
        <p:spPr>
          <a:xfrm>
            <a:off x="7481750" y="-47523"/>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4"/>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4">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29" name="Google Shape;8229;p34">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30" name="Google Shape;8230;p34">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06002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813"/>
        <p:cNvGrpSpPr/>
        <p:nvPr/>
      </p:nvGrpSpPr>
      <p:grpSpPr>
        <a:xfrm>
          <a:off x="0" y="0"/>
          <a:ext cx="0" cy="0"/>
          <a:chOff x="0" y="0"/>
          <a:chExt cx="0" cy="0"/>
        </a:xfrm>
      </p:grpSpPr>
      <p:sp>
        <p:nvSpPr>
          <p:cNvPr id="8815" name="Google Shape;8815;p40"/>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Dataframes</a:t>
            </a:r>
            <a:endParaRPr dirty="0"/>
          </a:p>
        </p:txBody>
      </p:sp>
      <p:grpSp>
        <p:nvGrpSpPr>
          <p:cNvPr id="8816" name="Google Shape;8816;p40"/>
          <p:cNvGrpSpPr/>
          <p:nvPr/>
        </p:nvGrpSpPr>
        <p:grpSpPr>
          <a:xfrm>
            <a:off x="5453329" y="675728"/>
            <a:ext cx="1490178" cy="21378"/>
            <a:chOff x="2940000" y="3484425"/>
            <a:chExt cx="876575" cy="12575"/>
          </a:xfrm>
        </p:grpSpPr>
        <p:sp>
          <p:nvSpPr>
            <p:cNvPr id="8817" name="Google Shape;8817;p40"/>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40"/>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40"/>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40"/>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40"/>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40"/>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40"/>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40"/>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40"/>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40"/>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40"/>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40"/>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40"/>
          <p:cNvGrpSpPr/>
          <p:nvPr/>
        </p:nvGrpSpPr>
        <p:grpSpPr>
          <a:xfrm>
            <a:off x="2200504" y="675728"/>
            <a:ext cx="1490178" cy="21378"/>
            <a:chOff x="2940000" y="3484425"/>
            <a:chExt cx="876575" cy="12575"/>
          </a:xfrm>
        </p:grpSpPr>
        <p:sp>
          <p:nvSpPr>
            <p:cNvPr id="8830" name="Google Shape;8830;p40"/>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40"/>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40"/>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40"/>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40"/>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40"/>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40"/>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40"/>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40"/>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40"/>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40"/>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40"/>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2" name="Google Shape;8842;p40"/>
          <p:cNvSpPr/>
          <p:nvPr/>
        </p:nvSpPr>
        <p:spPr>
          <a:xfrm>
            <a:off x="848450" y="1171294"/>
            <a:ext cx="1871700" cy="1269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3" name="Google Shape;8843;p40"/>
          <p:cNvCxnSpPr>
            <a:stCxn id="8842" idx="3"/>
          </p:cNvCxnSpPr>
          <p:nvPr/>
        </p:nvCxnSpPr>
        <p:spPr>
          <a:xfrm>
            <a:off x="2720150" y="1806094"/>
            <a:ext cx="1494900" cy="0"/>
          </a:xfrm>
          <a:prstGeom prst="straightConnector1">
            <a:avLst/>
          </a:prstGeom>
          <a:noFill/>
          <a:ln w="9525" cap="flat" cmpd="sng">
            <a:solidFill>
              <a:schemeClr val="accent2"/>
            </a:solidFill>
            <a:prstDash val="solid"/>
            <a:round/>
            <a:headEnd type="none" w="med" len="med"/>
            <a:tailEnd type="oval" w="med" len="med"/>
          </a:ln>
        </p:spPr>
      </p:cxnSp>
      <p:cxnSp>
        <p:nvCxnSpPr>
          <p:cNvPr id="8844" name="Google Shape;8844;p40"/>
          <p:cNvCxnSpPr/>
          <p:nvPr/>
        </p:nvCxnSpPr>
        <p:spPr>
          <a:xfrm>
            <a:off x="2720150" y="3809969"/>
            <a:ext cx="1488300" cy="0"/>
          </a:xfrm>
          <a:prstGeom prst="straightConnector1">
            <a:avLst/>
          </a:prstGeom>
          <a:noFill/>
          <a:ln w="9525" cap="flat" cmpd="sng">
            <a:solidFill>
              <a:schemeClr val="accent1"/>
            </a:solidFill>
            <a:prstDash val="solid"/>
            <a:round/>
            <a:headEnd type="none" w="med" len="med"/>
            <a:tailEnd type="oval" w="med" len="med"/>
          </a:ln>
        </p:spPr>
      </p:cxnSp>
      <p:cxnSp>
        <p:nvCxnSpPr>
          <p:cNvPr id="8845" name="Google Shape;8845;p40"/>
          <p:cNvCxnSpPr/>
          <p:nvPr/>
        </p:nvCxnSpPr>
        <p:spPr>
          <a:xfrm rot="10800000">
            <a:off x="4953850" y="1806094"/>
            <a:ext cx="1470000" cy="0"/>
          </a:xfrm>
          <a:prstGeom prst="straightConnector1">
            <a:avLst/>
          </a:prstGeom>
          <a:noFill/>
          <a:ln w="9525" cap="flat" cmpd="sng">
            <a:solidFill>
              <a:schemeClr val="accent1"/>
            </a:solidFill>
            <a:prstDash val="solid"/>
            <a:round/>
            <a:headEnd type="none" w="med" len="med"/>
            <a:tailEnd type="oval" w="med" len="med"/>
          </a:ln>
        </p:spPr>
      </p:cxnSp>
      <p:cxnSp>
        <p:nvCxnSpPr>
          <p:cNvPr id="8846" name="Google Shape;8846;p40"/>
          <p:cNvCxnSpPr/>
          <p:nvPr/>
        </p:nvCxnSpPr>
        <p:spPr>
          <a:xfrm rot="10800000">
            <a:off x="4946950" y="3809969"/>
            <a:ext cx="1476900" cy="0"/>
          </a:xfrm>
          <a:prstGeom prst="straightConnector1">
            <a:avLst/>
          </a:prstGeom>
          <a:noFill/>
          <a:ln w="9525" cap="flat" cmpd="sng">
            <a:solidFill>
              <a:schemeClr val="accent2"/>
            </a:solidFill>
            <a:prstDash val="solid"/>
            <a:round/>
            <a:headEnd type="none" w="med" len="med"/>
            <a:tailEnd type="oval" w="med" len="med"/>
          </a:ln>
        </p:spPr>
      </p:cxnSp>
      <p:sp>
        <p:nvSpPr>
          <p:cNvPr id="8848" name="Google Shape;8848;p40"/>
          <p:cNvSpPr txBox="1"/>
          <p:nvPr/>
        </p:nvSpPr>
        <p:spPr>
          <a:xfrm>
            <a:off x="926600" y="1490019"/>
            <a:ext cx="1715400" cy="41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chemeClr val="accent2"/>
              </a:solidFill>
              <a:latin typeface="Poppins SemiBold"/>
              <a:ea typeface="Poppins SemiBold"/>
              <a:cs typeface="Poppins SemiBold"/>
              <a:sym typeface="Poppins SemiBold"/>
            </a:endParaRPr>
          </a:p>
        </p:txBody>
      </p:sp>
      <p:sp>
        <p:nvSpPr>
          <p:cNvPr id="8849" name="Google Shape;8849;p40"/>
          <p:cNvSpPr txBox="1"/>
          <p:nvPr/>
        </p:nvSpPr>
        <p:spPr>
          <a:xfrm>
            <a:off x="953300" y="1845269"/>
            <a:ext cx="1662000" cy="41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2"/>
                </a:solidFill>
                <a:latin typeface="Poppins Light"/>
                <a:ea typeface="Poppins Light"/>
                <a:cs typeface="Poppins Light"/>
                <a:sym typeface="Poppins Light"/>
              </a:rPr>
              <a:t>12,85% de manquants</a:t>
            </a:r>
            <a:endParaRPr sz="1200" dirty="0">
              <a:solidFill>
                <a:schemeClr val="accent2"/>
              </a:solidFill>
              <a:latin typeface="Poppins Light"/>
              <a:ea typeface="Poppins Light"/>
              <a:cs typeface="Poppins Light"/>
              <a:sym typeface="Poppins Light"/>
            </a:endParaRPr>
          </a:p>
        </p:txBody>
      </p:sp>
      <p:sp>
        <p:nvSpPr>
          <p:cNvPr id="8850" name="Google Shape;8850;p40"/>
          <p:cNvSpPr txBox="1"/>
          <p:nvPr/>
        </p:nvSpPr>
        <p:spPr>
          <a:xfrm>
            <a:off x="926600" y="1298819"/>
            <a:ext cx="1715400" cy="326400"/>
          </a:xfrm>
          <a:prstGeom prst="rect">
            <a:avLst/>
          </a:prstGeom>
          <a:noFill/>
          <a:ln>
            <a:noFill/>
          </a:ln>
        </p:spPr>
        <p:txBody>
          <a:bodyPr spcFirstLastPara="1" wrap="square" lIns="91425" tIns="91425" rIns="91425" bIns="91425" anchor="ctr" anchorCtr="0">
            <a:noAutofit/>
          </a:bodyPr>
          <a:lstStyle/>
          <a:p>
            <a:r>
              <a:rPr lang="fr-FR" sz="1200" dirty="0">
                <a:solidFill>
                  <a:schemeClr val="accent2"/>
                </a:solidFill>
                <a:latin typeface="Poppins SemiBold"/>
                <a:cs typeface="Poppins SemiBold"/>
              </a:rPr>
              <a:t>3376 lignes et 46 colonnes</a:t>
            </a:r>
            <a:br>
              <a:rPr lang="fr-FR" sz="1200" dirty="0">
                <a:solidFill>
                  <a:schemeClr val="accent2"/>
                </a:solidFill>
                <a:latin typeface="Poppins SemiBold"/>
                <a:cs typeface="Poppins SemiBold"/>
              </a:rPr>
            </a:br>
            <a:endParaRPr sz="1200" dirty="0">
              <a:solidFill>
                <a:schemeClr val="accent2"/>
              </a:solidFill>
              <a:latin typeface="Poppins SemiBold"/>
              <a:cs typeface="Poppins SemiBold"/>
              <a:sym typeface="Poppins SemiBold"/>
            </a:endParaRPr>
          </a:p>
        </p:txBody>
      </p:sp>
      <p:grpSp>
        <p:nvGrpSpPr>
          <p:cNvPr id="8851" name="Google Shape;8851;p40"/>
          <p:cNvGrpSpPr/>
          <p:nvPr/>
        </p:nvGrpSpPr>
        <p:grpSpPr>
          <a:xfrm>
            <a:off x="1638632" y="1845272"/>
            <a:ext cx="291338" cy="21378"/>
            <a:chOff x="3566825" y="3484425"/>
            <a:chExt cx="171375" cy="12575"/>
          </a:xfrm>
        </p:grpSpPr>
        <p:sp>
          <p:nvSpPr>
            <p:cNvPr id="8852" name="Google Shape;8852;p40"/>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40"/>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40"/>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5" name="Google Shape;8855;p40"/>
          <p:cNvSpPr/>
          <p:nvPr/>
        </p:nvSpPr>
        <p:spPr>
          <a:xfrm>
            <a:off x="848450" y="3175169"/>
            <a:ext cx="1871700" cy="1486886"/>
          </a:xfrm>
          <a:prstGeom prst="rect">
            <a:avLst/>
          </a:prstGeom>
          <a:solidFill>
            <a:schemeClr val="accent2"/>
          </a:solidFill>
          <a:ln>
            <a:noFill/>
          </a:ln>
        </p:spPr>
        <p:txBody>
          <a:bodyPr spcFirstLastPara="1" wrap="square" lIns="91425" tIns="91425" rIns="91425" bIns="91425" anchor="ctr" anchorCtr="0">
            <a:noAutofit/>
          </a:bodyPr>
          <a:lstStyle/>
          <a:p>
            <a:pPr lvl="0"/>
            <a:endParaRPr dirty="0"/>
          </a:p>
        </p:txBody>
      </p:sp>
      <p:sp>
        <p:nvSpPr>
          <p:cNvPr id="8857" name="Google Shape;8857;p40"/>
          <p:cNvSpPr txBox="1"/>
          <p:nvPr/>
        </p:nvSpPr>
        <p:spPr>
          <a:xfrm>
            <a:off x="850362" y="3756619"/>
            <a:ext cx="1662000" cy="76054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fr-FR" sz="1200" dirty="0">
                <a:solidFill>
                  <a:schemeClr val="accent1"/>
                </a:solidFill>
                <a:latin typeface="Poppins Light"/>
                <a:cs typeface="Poppins Light"/>
                <a:sym typeface="Poppins Light"/>
              </a:rPr>
              <a:t>Centrage sur les structures non résidentielles</a:t>
            </a:r>
          </a:p>
        </p:txBody>
      </p:sp>
      <p:sp>
        <p:nvSpPr>
          <p:cNvPr id="8858" name="Google Shape;8858;p40"/>
          <p:cNvSpPr txBox="1"/>
          <p:nvPr/>
        </p:nvSpPr>
        <p:spPr>
          <a:xfrm>
            <a:off x="926600" y="3302694"/>
            <a:ext cx="1715400" cy="3264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fr-FR" sz="1200" dirty="0">
                <a:solidFill>
                  <a:schemeClr val="accent1"/>
                </a:solidFill>
                <a:latin typeface="Poppins SemiBold"/>
                <a:cs typeface="Poppins SemiBold"/>
              </a:rPr>
              <a:t>1530 lignes et 46 colonnes</a:t>
            </a:r>
            <a:endParaRPr lang="fr-FR" sz="1200" dirty="0">
              <a:solidFill>
                <a:schemeClr val="accent1"/>
              </a:solidFill>
              <a:latin typeface="Poppins SemiBold"/>
              <a:ea typeface="Poppins SemiBold"/>
              <a:cs typeface="Poppins SemiBold"/>
              <a:sym typeface="Poppins SemiBold"/>
            </a:endParaRPr>
          </a:p>
        </p:txBody>
      </p:sp>
      <p:grpSp>
        <p:nvGrpSpPr>
          <p:cNvPr id="8859" name="Google Shape;8859;p40"/>
          <p:cNvGrpSpPr/>
          <p:nvPr/>
        </p:nvGrpSpPr>
        <p:grpSpPr>
          <a:xfrm>
            <a:off x="1638632" y="3849147"/>
            <a:ext cx="291338" cy="21378"/>
            <a:chOff x="3566825" y="3484425"/>
            <a:chExt cx="171375" cy="12575"/>
          </a:xfrm>
        </p:grpSpPr>
        <p:sp>
          <p:nvSpPr>
            <p:cNvPr id="8860" name="Google Shape;8860;p40"/>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5AC77"/>
                </a:solidFill>
              </a:endParaRPr>
            </a:p>
          </p:txBody>
        </p:sp>
        <p:sp>
          <p:nvSpPr>
            <p:cNvPr id="8861" name="Google Shape;8861;p40"/>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5AC77"/>
                </a:solidFill>
              </a:endParaRPr>
            </a:p>
          </p:txBody>
        </p:sp>
        <p:sp>
          <p:nvSpPr>
            <p:cNvPr id="8862" name="Google Shape;8862;p40"/>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5AC77"/>
                </a:solidFill>
              </a:endParaRPr>
            </a:p>
          </p:txBody>
        </p:sp>
      </p:grpSp>
      <p:sp>
        <p:nvSpPr>
          <p:cNvPr id="8863" name="Google Shape;8863;p40"/>
          <p:cNvSpPr/>
          <p:nvPr/>
        </p:nvSpPr>
        <p:spPr>
          <a:xfrm>
            <a:off x="6423825" y="1171294"/>
            <a:ext cx="1871700" cy="1269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40"/>
          <p:cNvSpPr txBox="1"/>
          <p:nvPr/>
        </p:nvSpPr>
        <p:spPr>
          <a:xfrm>
            <a:off x="6528675" y="1845269"/>
            <a:ext cx="1662000" cy="41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accent1"/>
                </a:solidFill>
                <a:latin typeface="Poppins Light"/>
                <a:ea typeface="Poppins Light"/>
                <a:cs typeface="Poppins Light"/>
                <a:sym typeface="Poppins Light"/>
              </a:rPr>
              <a:t>Suppression des outliers</a:t>
            </a:r>
            <a:endParaRPr sz="1200" dirty="0">
              <a:solidFill>
                <a:schemeClr val="accent1"/>
              </a:solidFill>
              <a:latin typeface="Poppins Light"/>
              <a:ea typeface="Poppins Light"/>
              <a:cs typeface="Poppins Light"/>
              <a:sym typeface="Poppins Light"/>
            </a:endParaRPr>
          </a:p>
        </p:txBody>
      </p:sp>
      <p:sp>
        <p:nvSpPr>
          <p:cNvPr id="8866" name="Google Shape;8866;p40"/>
          <p:cNvSpPr txBox="1"/>
          <p:nvPr/>
        </p:nvSpPr>
        <p:spPr>
          <a:xfrm>
            <a:off x="6501975" y="1298819"/>
            <a:ext cx="1715400" cy="3264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fr-FR" sz="1200" dirty="0">
                <a:solidFill>
                  <a:schemeClr val="accent1"/>
                </a:solidFill>
                <a:latin typeface="Poppins SemiBold"/>
                <a:cs typeface="Poppins SemiBold"/>
              </a:rPr>
              <a:t>3344 lignes et 46 colonnes</a:t>
            </a:r>
            <a:endParaRPr sz="1200" dirty="0">
              <a:solidFill>
                <a:schemeClr val="accent1"/>
              </a:solidFill>
              <a:latin typeface="Poppins SemiBold"/>
              <a:ea typeface="Poppins SemiBold"/>
              <a:cs typeface="Poppins SemiBold"/>
              <a:sym typeface="Poppins SemiBold"/>
            </a:endParaRPr>
          </a:p>
        </p:txBody>
      </p:sp>
      <p:grpSp>
        <p:nvGrpSpPr>
          <p:cNvPr id="8867" name="Google Shape;8867;p40"/>
          <p:cNvGrpSpPr/>
          <p:nvPr/>
        </p:nvGrpSpPr>
        <p:grpSpPr>
          <a:xfrm>
            <a:off x="7214007" y="1845272"/>
            <a:ext cx="291338" cy="21378"/>
            <a:chOff x="3566825" y="3484425"/>
            <a:chExt cx="171375" cy="12575"/>
          </a:xfrm>
        </p:grpSpPr>
        <p:sp>
          <p:nvSpPr>
            <p:cNvPr id="8868" name="Google Shape;8868;p40"/>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5AC77"/>
                </a:solidFill>
              </a:endParaRPr>
            </a:p>
          </p:txBody>
        </p:sp>
        <p:sp>
          <p:nvSpPr>
            <p:cNvPr id="8869" name="Google Shape;8869;p40"/>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5AC77"/>
                </a:solidFill>
              </a:endParaRPr>
            </a:p>
          </p:txBody>
        </p:sp>
        <p:sp>
          <p:nvSpPr>
            <p:cNvPr id="8870" name="Google Shape;8870;p40"/>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5AC77"/>
                </a:solidFill>
              </a:endParaRPr>
            </a:p>
          </p:txBody>
        </p:sp>
      </p:grpSp>
      <p:sp>
        <p:nvSpPr>
          <p:cNvPr id="8871" name="Google Shape;8871;p40"/>
          <p:cNvSpPr/>
          <p:nvPr/>
        </p:nvSpPr>
        <p:spPr>
          <a:xfrm>
            <a:off x="6423825" y="3169454"/>
            <a:ext cx="1930466" cy="154264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40"/>
          <p:cNvSpPr txBox="1"/>
          <p:nvPr/>
        </p:nvSpPr>
        <p:spPr>
          <a:xfrm>
            <a:off x="6528699" y="3849144"/>
            <a:ext cx="1766825" cy="414300"/>
          </a:xfrm>
          <a:prstGeom prst="rect">
            <a:avLst/>
          </a:prstGeom>
          <a:noFill/>
          <a:ln>
            <a:noFill/>
          </a:ln>
        </p:spPr>
        <p:txBody>
          <a:bodyPr spcFirstLastPara="1" wrap="square" lIns="91425" tIns="91425" rIns="91425" bIns="91425" anchor="t" anchorCtr="0">
            <a:noAutofit/>
          </a:bodyPr>
          <a:lstStyle/>
          <a:p>
            <a:pPr>
              <a:spcAft>
                <a:spcPts val="1600"/>
              </a:spcAft>
            </a:pPr>
            <a:r>
              <a:rPr lang="fr-FR" sz="1200" dirty="0">
                <a:solidFill>
                  <a:schemeClr val="tx1"/>
                </a:solidFill>
                <a:latin typeface="Poppins Light"/>
                <a:ea typeface="Poppins Light"/>
                <a:cs typeface="Poppins Light"/>
                <a:sym typeface="Poppins Light"/>
              </a:rPr>
              <a:t>Sélection des colonnes répondant aux conformités énergétiques</a:t>
            </a:r>
          </a:p>
        </p:txBody>
      </p:sp>
      <p:sp>
        <p:nvSpPr>
          <p:cNvPr id="8874" name="Google Shape;8874;p40"/>
          <p:cNvSpPr txBox="1"/>
          <p:nvPr/>
        </p:nvSpPr>
        <p:spPr>
          <a:xfrm>
            <a:off x="6502000" y="3302694"/>
            <a:ext cx="1715400" cy="3264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fr-FR" sz="1200" dirty="0">
                <a:solidFill>
                  <a:schemeClr val="tx1"/>
                </a:solidFill>
                <a:latin typeface="Poppins SemiBold"/>
                <a:cs typeface="Poppins SemiBold"/>
              </a:rPr>
              <a:t>1514 lignes et 46 colonnes</a:t>
            </a:r>
            <a:endParaRPr lang="fr-FR" sz="1200" dirty="0">
              <a:solidFill>
                <a:schemeClr val="tx1"/>
              </a:solidFill>
              <a:latin typeface="Poppins SemiBold"/>
              <a:ea typeface="Poppins SemiBold"/>
              <a:cs typeface="Poppins SemiBold"/>
              <a:sym typeface="Poppins SemiBold"/>
            </a:endParaRPr>
          </a:p>
        </p:txBody>
      </p:sp>
      <p:grpSp>
        <p:nvGrpSpPr>
          <p:cNvPr id="8875" name="Google Shape;8875;p40"/>
          <p:cNvGrpSpPr/>
          <p:nvPr/>
        </p:nvGrpSpPr>
        <p:grpSpPr>
          <a:xfrm>
            <a:off x="7214032" y="3849147"/>
            <a:ext cx="291338" cy="21378"/>
            <a:chOff x="3566825" y="3484425"/>
            <a:chExt cx="171375" cy="12575"/>
          </a:xfrm>
        </p:grpSpPr>
        <p:sp>
          <p:nvSpPr>
            <p:cNvPr id="8876" name="Google Shape;8876;p40"/>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40"/>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40"/>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9" name="Google Shape;8879;p40"/>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40">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81" name="Google Shape;8881;p40">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82" name="Google Shape;8882;p40">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37ECF7B8-3BBD-DC2B-0B86-1A973BAAD2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06331" y="1045734"/>
            <a:ext cx="3209706" cy="3462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66523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82"/>
        <p:cNvGrpSpPr/>
        <p:nvPr/>
      </p:nvGrpSpPr>
      <p:grpSpPr>
        <a:xfrm>
          <a:off x="0" y="0"/>
          <a:ext cx="0" cy="0"/>
          <a:chOff x="0" y="0"/>
          <a:chExt cx="0" cy="0"/>
        </a:xfrm>
      </p:grpSpPr>
      <p:sp>
        <p:nvSpPr>
          <p:cNvPr id="9737" name="Google Shape;9737;p42"/>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42">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683" name="Google Shape;9683;p42"/>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Préparation des colonnes</a:t>
            </a:r>
            <a:endParaRPr dirty="0"/>
          </a:p>
        </p:txBody>
      </p:sp>
      <p:sp>
        <p:nvSpPr>
          <p:cNvPr id="9684" name="Google Shape;9684;p42"/>
          <p:cNvSpPr txBox="1">
            <a:spLocks noGrp="1"/>
          </p:cNvSpPr>
          <p:nvPr>
            <p:ph type="subTitle" idx="8"/>
          </p:nvPr>
        </p:nvSpPr>
        <p:spPr>
          <a:xfrm>
            <a:off x="722375" y="3045432"/>
            <a:ext cx="1743600" cy="410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Création de colonnes</a:t>
            </a:r>
            <a:endParaRPr dirty="0"/>
          </a:p>
        </p:txBody>
      </p:sp>
      <p:sp>
        <p:nvSpPr>
          <p:cNvPr id="9685" name="Google Shape;9685;p42"/>
          <p:cNvSpPr txBox="1">
            <a:spLocks noGrp="1"/>
          </p:cNvSpPr>
          <p:nvPr>
            <p:ph type="subTitle" idx="1"/>
          </p:nvPr>
        </p:nvSpPr>
        <p:spPr>
          <a:xfrm>
            <a:off x="6677972" y="3440675"/>
            <a:ext cx="1743600" cy="102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L’ensemble du dataframe est encdodé pour la partie machine learning</a:t>
            </a:r>
            <a:endParaRPr dirty="0"/>
          </a:p>
        </p:txBody>
      </p:sp>
      <p:sp>
        <p:nvSpPr>
          <p:cNvPr id="9686" name="Google Shape;9686;p42"/>
          <p:cNvSpPr txBox="1">
            <a:spLocks noGrp="1"/>
          </p:cNvSpPr>
          <p:nvPr>
            <p:ph type="subTitle" idx="2"/>
          </p:nvPr>
        </p:nvSpPr>
        <p:spPr>
          <a:xfrm>
            <a:off x="6677972" y="3045432"/>
            <a:ext cx="1743600" cy="410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Encodage</a:t>
            </a:r>
            <a:endParaRPr dirty="0"/>
          </a:p>
        </p:txBody>
      </p:sp>
      <p:sp>
        <p:nvSpPr>
          <p:cNvPr id="9687" name="Google Shape;9687;p42"/>
          <p:cNvSpPr txBox="1">
            <a:spLocks noGrp="1"/>
          </p:cNvSpPr>
          <p:nvPr>
            <p:ph type="subTitle" idx="3"/>
          </p:nvPr>
        </p:nvSpPr>
        <p:spPr>
          <a:xfrm>
            <a:off x="4692769" y="3585875"/>
            <a:ext cx="1743600" cy="102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colonnes electricity, stream, et gaz, sont encodés en 0 et 1</a:t>
            </a:r>
            <a:endParaRPr dirty="0"/>
          </a:p>
        </p:txBody>
      </p:sp>
      <p:sp>
        <p:nvSpPr>
          <p:cNvPr id="9688" name="Google Shape;9688;p42"/>
          <p:cNvSpPr txBox="1">
            <a:spLocks noGrp="1"/>
          </p:cNvSpPr>
          <p:nvPr>
            <p:ph type="subTitle" idx="4"/>
          </p:nvPr>
        </p:nvSpPr>
        <p:spPr>
          <a:xfrm>
            <a:off x="4692769" y="3045432"/>
            <a:ext cx="1743600" cy="410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Usage d’énergie</a:t>
            </a:r>
            <a:endParaRPr dirty="0"/>
          </a:p>
        </p:txBody>
      </p:sp>
      <p:sp>
        <p:nvSpPr>
          <p:cNvPr id="9689" name="Google Shape;9689;p42"/>
          <p:cNvSpPr txBox="1">
            <a:spLocks noGrp="1"/>
          </p:cNvSpPr>
          <p:nvPr>
            <p:ph type="subTitle" idx="5"/>
          </p:nvPr>
        </p:nvSpPr>
        <p:spPr>
          <a:xfrm>
            <a:off x="2491884" y="3675841"/>
            <a:ext cx="1890070" cy="102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lieux sont regroupés en fonction de leurs activités pour priamry et largest property</a:t>
            </a:r>
            <a:endParaRPr dirty="0"/>
          </a:p>
        </p:txBody>
      </p:sp>
      <p:sp>
        <p:nvSpPr>
          <p:cNvPr id="9690" name="Google Shape;9690;p42"/>
          <p:cNvSpPr txBox="1">
            <a:spLocks noGrp="1"/>
          </p:cNvSpPr>
          <p:nvPr>
            <p:ph type="subTitle" idx="6"/>
          </p:nvPr>
        </p:nvSpPr>
        <p:spPr>
          <a:xfrm>
            <a:off x="2707578" y="3045432"/>
            <a:ext cx="1743600" cy="410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Regroupement de données</a:t>
            </a:r>
            <a:endParaRPr dirty="0"/>
          </a:p>
        </p:txBody>
      </p:sp>
      <p:sp>
        <p:nvSpPr>
          <p:cNvPr id="9691" name="Google Shape;9691;p42"/>
          <p:cNvSpPr txBox="1">
            <a:spLocks noGrp="1"/>
          </p:cNvSpPr>
          <p:nvPr>
            <p:ph type="subTitle" idx="7"/>
          </p:nvPr>
        </p:nvSpPr>
        <p:spPr>
          <a:xfrm>
            <a:off x="650463" y="3633140"/>
            <a:ext cx="1743600" cy="102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Colonne age des batiments, part des parkings</a:t>
            </a:r>
            <a:endParaRPr dirty="0"/>
          </a:p>
        </p:txBody>
      </p:sp>
      <p:grpSp>
        <p:nvGrpSpPr>
          <p:cNvPr id="9692" name="Google Shape;9692;p42"/>
          <p:cNvGrpSpPr/>
          <p:nvPr/>
        </p:nvGrpSpPr>
        <p:grpSpPr>
          <a:xfrm>
            <a:off x="5453329" y="675728"/>
            <a:ext cx="1490178" cy="21378"/>
            <a:chOff x="2940000" y="3484425"/>
            <a:chExt cx="876575" cy="12575"/>
          </a:xfrm>
        </p:grpSpPr>
        <p:sp>
          <p:nvSpPr>
            <p:cNvPr id="9693" name="Google Shape;9693;p4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4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4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4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4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4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4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4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4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4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4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4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42"/>
          <p:cNvGrpSpPr/>
          <p:nvPr/>
        </p:nvGrpSpPr>
        <p:grpSpPr>
          <a:xfrm>
            <a:off x="2200504" y="675728"/>
            <a:ext cx="1490178" cy="21378"/>
            <a:chOff x="2940000" y="3484425"/>
            <a:chExt cx="876575" cy="12575"/>
          </a:xfrm>
        </p:grpSpPr>
        <p:sp>
          <p:nvSpPr>
            <p:cNvPr id="9706" name="Google Shape;9706;p4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4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4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4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4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4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4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4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4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4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4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4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8" name="Google Shape;9718;p42"/>
          <p:cNvSpPr/>
          <p:nvPr/>
        </p:nvSpPr>
        <p:spPr>
          <a:xfrm>
            <a:off x="1296425" y="1260863"/>
            <a:ext cx="595500" cy="1616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42"/>
          <p:cNvSpPr/>
          <p:nvPr/>
        </p:nvSpPr>
        <p:spPr>
          <a:xfrm>
            <a:off x="3281628" y="1260863"/>
            <a:ext cx="595500" cy="1616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42"/>
          <p:cNvSpPr/>
          <p:nvPr/>
        </p:nvSpPr>
        <p:spPr>
          <a:xfrm>
            <a:off x="5266819" y="1260863"/>
            <a:ext cx="595500" cy="1616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42"/>
          <p:cNvSpPr/>
          <p:nvPr/>
        </p:nvSpPr>
        <p:spPr>
          <a:xfrm>
            <a:off x="7252022" y="1260863"/>
            <a:ext cx="595500" cy="1616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42"/>
          <p:cNvSpPr/>
          <p:nvPr/>
        </p:nvSpPr>
        <p:spPr>
          <a:xfrm>
            <a:off x="1408096" y="23606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3" name="Google Shape;9723;p42"/>
          <p:cNvGrpSpPr/>
          <p:nvPr/>
        </p:nvGrpSpPr>
        <p:grpSpPr>
          <a:xfrm>
            <a:off x="3403659" y="2386851"/>
            <a:ext cx="351439" cy="345965"/>
            <a:chOff x="1754279" y="4286593"/>
            <a:chExt cx="351439" cy="345965"/>
          </a:xfrm>
        </p:grpSpPr>
        <p:sp>
          <p:nvSpPr>
            <p:cNvPr id="9724" name="Google Shape;9724;p4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4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4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4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4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9" name="Google Shape;9729;p42"/>
          <p:cNvSpPr/>
          <p:nvPr/>
        </p:nvSpPr>
        <p:spPr>
          <a:xfrm>
            <a:off x="5386446" y="2376189"/>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0" name="Google Shape;9730;p42"/>
          <p:cNvGrpSpPr/>
          <p:nvPr/>
        </p:nvGrpSpPr>
        <p:grpSpPr>
          <a:xfrm>
            <a:off x="7373352" y="2378098"/>
            <a:ext cx="352840" cy="354717"/>
            <a:chOff x="3095745" y="3805393"/>
            <a:chExt cx="352840" cy="354717"/>
          </a:xfrm>
        </p:grpSpPr>
        <p:sp>
          <p:nvSpPr>
            <p:cNvPr id="9731" name="Google Shape;9731;p4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4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4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4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4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4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9" name="Google Shape;9739;p42">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740" name="Google Shape;9740;p42">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939"/>
        <p:cNvGrpSpPr/>
        <p:nvPr/>
      </p:nvGrpSpPr>
      <p:grpSpPr>
        <a:xfrm>
          <a:off x="0" y="0"/>
          <a:ext cx="0" cy="0"/>
          <a:chOff x="0" y="0"/>
          <a:chExt cx="0" cy="0"/>
        </a:xfrm>
      </p:grpSpPr>
      <p:sp>
        <p:nvSpPr>
          <p:cNvPr id="7940" name="Google Shape;7940;p34"/>
          <p:cNvSpPr txBox="1">
            <a:spLocks noGrp="1"/>
          </p:cNvSpPr>
          <p:nvPr>
            <p:ph type="title"/>
          </p:nvPr>
        </p:nvSpPr>
        <p:spPr>
          <a:xfrm>
            <a:off x="5143500" y="1844100"/>
            <a:ext cx="27432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Résultats obtenus </a:t>
            </a:r>
            <a:endParaRPr dirty="0"/>
          </a:p>
        </p:txBody>
      </p:sp>
      <p:sp>
        <p:nvSpPr>
          <p:cNvPr id="7941" name="Google Shape;7941;p34"/>
          <p:cNvSpPr txBox="1">
            <a:spLocks noGrp="1"/>
          </p:cNvSpPr>
          <p:nvPr>
            <p:ph type="subTitle" idx="1"/>
          </p:nvPr>
        </p:nvSpPr>
        <p:spPr>
          <a:xfrm>
            <a:off x="5207375" y="3482250"/>
            <a:ext cx="2575500" cy="414300"/>
          </a:xfrm>
          <a:prstGeom prst="rect">
            <a:avLst/>
          </a:prstGeom>
        </p:spPr>
        <p:txBody>
          <a:bodyPr spcFirstLastPara="1" wrap="square" lIns="91425" tIns="91425" rIns="91425" bIns="91425" anchor="t" anchorCtr="0">
            <a:noAutofit/>
          </a:bodyPr>
          <a:lstStyle/>
          <a:p>
            <a:pPr marL="0" indent="0"/>
            <a:r>
              <a:rPr lang="fr-FR" sz="1400" dirty="0">
                <a:solidFill>
                  <a:schemeClr val="bg1"/>
                </a:solidFill>
                <a:latin typeface="Poppins Light"/>
                <a:cs typeface="Poppins Light"/>
                <a:sym typeface="Poppins"/>
              </a:rPr>
              <a:t>MEILLEUR MODELE ET FEATURES IMPORTANTES</a:t>
            </a:r>
            <a:endParaRPr lang="fr-FR" dirty="0">
              <a:solidFill>
                <a:schemeClr val="bg1"/>
              </a:solidFill>
            </a:endParaRPr>
          </a:p>
          <a:p>
            <a:pPr marL="0" lvl="0" indent="0" algn="ctr" rtl="0">
              <a:spcBef>
                <a:spcPts val="0"/>
              </a:spcBef>
              <a:spcAft>
                <a:spcPts val="0"/>
              </a:spcAft>
              <a:buNone/>
            </a:pPr>
            <a:endParaRPr dirty="0">
              <a:solidFill>
                <a:schemeClr val="bg1"/>
              </a:solidFill>
            </a:endParaRPr>
          </a:p>
        </p:txBody>
      </p:sp>
      <p:sp>
        <p:nvSpPr>
          <p:cNvPr id="7942" name="Google Shape;7942;p34"/>
          <p:cNvSpPr txBox="1">
            <a:spLocks noGrp="1"/>
          </p:cNvSpPr>
          <p:nvPr>
            <p:ph type="title" idx="2"/>
          </p:nvPr>
        </p:nvSpPr>
        <p:spPr>
          <a:xfrm>
            <a:off x="5635325" y="1284092"/>
            <a:ext cx="1715400" cy="104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grpSp>
        <p:nvGrpSpPr>
          <p:cNvPr id="7943" name="Google Shape;7943;p34"/>
          <p:cNvGrpSpPr/>
          <p:nvPr/>
        </p:nvGrpSpPr>
        <p:grpSpPr>
          <a:xfrm>
            <a:off x="-2218175" y="-47537"/>
            <a:ext cx="6379775" cy="5238575"/>
            <a:chOff x="619950" y="238125"/>
            <a:chExt cx="6379775" cy="5238575"/>
          </a:xfrm>
        </p:grpSpPr>
        <p:sp>
          <p:nvSpPr>
            <p:cNvPr id="7944" name="Google Shape;7944;p34"/>
            <p:cNvSpPr/>
            <p:nvPr/>
          </p:nvSpPr>
          <p:spPr>
            <a:xfrm>
              <a:off x="3021425" y="918700"/>
              <a:ext cx="11525" cy="2891025"/>
            </a:xfrm>
            <a:custGeom>
              <a:avLst/>
              <a:gdLst/>
              <a:ahLst/>
              <a:cxnLst/>
              <a:rect l="l" t="t" r="r" b="b"/>
              <a:pathLst>
                <a:path w="461" h="115641" extrusionOk="0">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3254225" y="940100"/>
              <a:ext cx="11475" cy="2870150"/>
            </a:xfrm>
            <a:custGeom>
              <a:avLst/>
              <a:gdLst/>
              <a:ahLst/>
              <a:cxnLst/>
              <a:rect l="l" t="t" r="r" b="b"/>
              <a:pathLst>
                <a:path w="459" h="114806" extrusionOk="0">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1086800" y="3781300"/>
              <a:ext cx="5386275" cy="493325"/>
            </a:xfrm>
            <a:custGeom>
              <a:avLst/>
              <a:gdLst/>
              <a:ahLst/>
              <a:cxnLst/>
              <a:rect l="l" t="t" r="r" b="b"/>
              <a:pathLst>
                <a:path w="215451" h="19733" extrusionOk="0">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1103575" y="3836250"/>
              <a:ext cx="5352725" cy="455050"/>
            </a:xfrm>
            <a:custGeom>
              <a:avLst/>
              <a:gdLst/>
              <a:ahLst/>
              <a:cxnLst/>
              <a:rect l="l" t="t" r="r" b="b"/>
              <a:pathLst>
                <a:path w="214109" h="18202" extrusionOk="0">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1136600" y="3890075"/>
              <a:ext cx="5286625" cy="416525"/>
            </a:xfrm>
            <a:custGeom>
              <a:avLst/>
              <a:gdLst/>
              <a:ahLst/>
              <a:cxnLst/>
              <a:rect l="l" t="t" r="r" b="b"/>
              <a:pathLst>
                <a:path w="211465" h="16661" extrusionOk="0">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1216075" y="3943075"/>
              <a:ext cx="5207150" cy="448650"/>
            </a:xfrm>
            <a:custGeom>
              <a:avLst/>
              <a:gdLst/>
              <a:ahLst/>
              <a:cxnLst/>
              <a:rect l="l" t="t" r="r" b="b"/>
              <a:pathLst>
                <a:path w="208286" h="17946" extrusionOk="0">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1220400" y="4047675"/>
              <a:ext cx="5198425" cy="341875"/>
            </a:xfrm>
            <a:custGeom>
              <a:avLst/>
              <a:gdLst/>
              <a:ahLst/>
              <a:cxnLst/>
              <a:rect l="l" t="t" r="r" b="b"/>
              <a:pathLst>
                <a:path w="207937" h="13675" extrusionOk="0">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2992125" y="4070325"/>
              <a:ext cx="270875" cy="1068600"/>
            </a:xfrm>
            <a:custGeom>
              <a:avLst/>
              <a:gdLst/>
              <a:ahLst/>
              <a:cxnLst/>
              <a:rect l="l" t="t" r="r" b="b"/>
              <a:pathLst>
                <a:path w="10835" h="42744" extrusionOk="0">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1248450" y="4180050"/>
              <a:ext cx="1991425" cy="163575"/>
            </a:xfrm>
            <a:custGeom>
              <a:avLst/>
              <a:gdLst/>
              <a:ahLst/>
              <a:cxnLst/>
              <a:rect l="l" t="t" r="r" b="b"/>
              <a:pathLst>
                <a:path w="79657" h="6543" extrusionOk="0">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1248450" y="4206025"/>
              <a:ext cx="1991425" cy="155075"/>
            </a:xfrm>
            <a:custGeom>
              <a:avLst/>
              <a:gdLst/>
              <a:ahLst/>
              <a:cxnLst/>
              <a:rect l="l" t="t" r="r" b="b"/>
              <a:pathLst>
                <a:path w="79657" h="6203" extrusionOk="0">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3014275" y="5037050"/>
              <a:ext cx="225350" cy="6050"/>
            </a:xfrm>
            <a:custGeom>
              <a:avLst/>
              <a:gdLst/>
              <a:ahLst/>
              <a:cxnLst/>
              <a:rect l="l" t="t" r="r" b="b"/>
              <a:pathLst>
                <a:path w="9014" h="242" extrusionOk="0">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3118025" y="4205925"/>
              <a:ext cx="6175" cy="837175"/>
            </a:xfrm>
            <a:custGeom>
              <a:avLst/>
              <a:gdLst/>
              <a:ahLst/>
              <a:cxnLst/>
              <a:rect l="l" t="t" r="r" b="b"/>
              <a:pathLst>
                <a:path w="247" h="33487" extrusionOk="0">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1241350" y="4265025"/>
              <a:ext cx="1778825" cy="851650"/>
            </a:xfrm>
            <a:custGeom>
              <a:avLst/>
              <a:gdLst/>
              <a:ahLst/>
              <a:cxnLst/>
              <a:rect l="l" t="t" r="r" b="b"/>
              <a:pathLst>
                <a:path w="71153" h="34066" extrusionOk="0">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2502975" y="4116350"/>
              <a:ext cx="73975" cy="998775"/>
            </a:xfrm>
            <a:custGeom>
              <a:avLst/>
              <a:gdLst/>
              <a:ahLst/>
              <a:cxnLst/>
              <a:rect l="l" t="t" r="r" b="b"/>
              <a:pathLst>
                <a:path w="2959" h="39951" extrusionOk="0">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2417050" y="4128100"/>
              <a:ext cx="121750" cy="986100"/>
            </a:xfrm>
            <a:custGeom>
              <a:avLst/>
              <a:gdLst/>
              <a:ahLst/>
              <a:cxnLst/>
              <a:rect l="l" t="t" r="r" b="b"/>
              <a:pathLst>
                <a:path w="4870" h="39444" extrusionOk="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1589275" y="4219825"/>
              <a:ext cx="60400" cy="869600"/>
            </a:xfrm>
            <a:custGeom>
              <a:avLst/>
              <a:gdLst/>
              <a:ahLst/>
              <a:cxnLst/>
              <a:rect l="l" t="t" r="r" b="b"/>
              <a:pathLst>
                <a:path w="2416" h="34784" extrusionOk="0">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1539725" y="4227025"/>
              <a:ext cx="80525" cy="860775"/>
            </a:xfrm>
            <a:custGeom>
              <a:avLst/>
              <a:gdLst/>
              <a:ahLst/>
              <a:cxnLst/>
              <a:rect l="l" t="t" r="r" b="b"/>
              <a:pathLst>
                <a:path w="3221" h="34431" extrusionOk="0">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1262925" y="4260150"/>
              <a:ext cx="53800" cy="815175"/>
            </a:xfrm>
            <a:custGeom>
              <a:avLst/>
              <a:gdLst/>
              <a:ahLst/>
              <a:cxnLst/>
              <a:rect l="l" t="t" r="r" b="b"/>
              <a:pathLst>
                <a:path w="2152" h="32607" extrusionOk="0">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1215425" y="4267700"/>
              <a:ext cx="71300" cy="806900"/>
            </a:xfrm>
            <a:custGeom>
              <a:avLst/>
              <a:gdLst/>
              <a:ahLst/>
              <a:cxnLst/>
              <a:rect l="l" t="t" r="r" b="b"/>
              <a:pathLst>
                <a:path w="2852" h="32276" extrusionOk="0">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1239300" y="5014125"/>
              <a:ext cx="1334650" cy="21850"/>
            </a:xfrm>
            <a:custGeom>
              <a:avLst/>
              <a:gdLst/>
              <a:ahLst/>
              <a:cxnLst/>
              <a:rect l="l" t="t" r="r" b="b"/>
              <a:pathLst>
                <a:path w="53386" h="874" extrusionOk="0">
                  <a:moveTo>
                    <a:pt x="2" y="0"/>
                  </a:moveTo>
                  <a:lnTo>
                    <a:pt x="0" y="151"/>
                  </a:lnTo>
                  <a:lnTo>
                    <a:pt x="53384" y="874"/>
                  </a:lnTo>
                  <a:lnTo>
                    <a:pt x="53385" y="723"/>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3233525" y="4189625"/>
              <a:ext cx="2301600" cy="201900"/>
            </a:xfrm>
            <a:custGeom>
              <a:avLst/>
              <a:gdLst/>
              <a:ahLst/>
              <a:cxnLst/>
              <a:rect l="l" t="t" r="r" b="b"/>
              <a:pathLst>
                <a:path w="92064" h="8076" extrusionOk="0">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917975" y="4418650"/>
              <a:ext cx="503625" cy="48525"/>
            </a:xfrm>
            <a:custGeom>
              <a:avLst/>
              <a:gdLst/>
              <a:ahLst/>
              <a:cxnLst/>
              <a:rect l="l" t="t" r="r" b="b"/>
              <a:pathLst>
                <a:path w="20145" h="1941" extrusionOk="0">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3233525" y="4215600"/>
              <a:ext cx="2301675" cy="195775"/>
            </a:xfrm>
            <a:custGeom>
              <a:avLst/>
              <a:gdLst/>
              <a:ahLst/>
              <a:cxnLst/>
              <a:rect l="l" t="t" r="r" b="b"/>
              <a:pathLst>
                <a:path w="92067" h="7831" extrusionOk="0">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917975" y="4437475"/>
              <a:ext cx="503625" cy="47175"/>
            </a:xfrm>
            <a:custGeom>
              <a:avLst/>
              <a:gdLst/>
              <a:ahLst/>
              <a:cxnLst/>
              <a:rect l="l" t="t" r="r" b="b"/>
              <a:pathLst>
                <a:path w="20145" h="1887" extrusionOk="0">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3235875" y="4383600"/>
              <a:ext cx="3185700" cy="733075"/>
            </a:xfrm>
            <a:custGeom>
              <a:avLst/>
              <a:gdLst/>
              <a:ahLst/>
              <a:cxnLst/>
              <a:rect l="l" t="t" r="r" b="b"/>
              <a:pathLst>
                <a:path w="127428" h="29323" extrusionOk="0">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3947750" y="4135950"/>
              <a:ext cx="77325" cy="973250"/>
            </a:xfrm>
            <a:custGeom>
              <a:avLst/>
              <a:gdLst/>
              <a:ahLst/>
              <a:cxnLst/>
              <a:rect l="l" t="t" r="r" b="b"/>
              <a:pathLst>
                <a:path w="3093" h="38930" extrusionOk="0">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3985825" y="4137325"/>
              <a:ext cx="124875" cy="970400"/>
            </a:xfrm>
            <a:custGeom>
              <a:avLst/>
              <a:gdLst/>
              <a:ahLst/>
              <a:cxnLst/>
              <a:rect l="l" t="t" r="r" b="b"/>
              <a:pathLst>
                <a:path w="4995" h="38816" extrusionOk="0">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4603300" y="4205150"/>
              <a:ext cx="71475" cy="877400"/>
            </a:xfrm>
            <a:custGeom>
              <a:avLst/>
              <a:gdLst/>
              <a:ahLst/>
              <a:cxnLst/>
              <a:rect l="l" t="t" r="r" b="b"/>
              <a:pathLst>
                <a:path w="2859" h="35096" extrusionOk="0">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4638900" y="4209125"/>
              <a:ext cx="95925" cy="872150"/>
            </a:xfrm>
            <a:custGeom>
              <a:avLst/>
              <a:gdLst/>
              <a:ahLst/>
              <a:cxnLst/>
              <a:rect l="l" t="t" r="r" b="b"/>
              <a:pathLst>
                <a:path w="3837" h="34886" extrusionOk="0">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079525" y="4253575"/>
              <a:ext cx="60100" cy="813025"/>
            </a:xfrm>
            <a:custGeom>
              <a:avLst/>
              <a:gdLst/>
              <a:ahLst/>
              <a:cxnLst/>
              <a:rect l="l" t="t" r="r" b="b"/>
              <a:pathLst>
                <a:path w="2404" h="32521" extrusionOk="0">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108950" y="4254525"/>
              <a:ext cx="80225" cy="810625"/>
            </a:xfrm>
            <a:custGeom>
              <a:avLst/>
              <a:gdLst/>
              <a:ahLst/>
              <a:cxnLst/>
              <a:rect l="l" t="t" r="r" b="b"/>
              <a:pathLst>
                <a:path w="3209" h="32425" extrusionOk="0">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921075" y="4969125"/>
              <a:ext cx="497525" cy="14600"/>
            </a:xfrm>
            <a:custGeom>
              <a:avLst/>
              <a:gdLst/>
              <a:ahLst/>
              <a:cxnLst/>
              <a:rect l="l" t="t" r="r" b="b"/>
              <a:pathLst>
                <a:path w="19901" h="584" extrusionOk="0">
                  <a:moveTo>
                    <a:pt x="19897" y="1"/>
                  </a:moveTo>
                  <a:lnTo>
                    <a:pt x="1" y="433"/>
                  </a:lnTo>
                  <a:lnTo>
                    <a:pt x="5" y="583"/>
                  </a:lnTo>
                  <a:lnTo>
                    <a:pt x="19900" y="151"/>
                  </a:lnTo>
                  <a:lnTo>
                    <a:pt x="19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3236650" y="4988350"/>
              <a:ext cx="2295525" cy="53625"/>
            </a:xfrm>
            <a:custGeom>
              <a:avLst/>
              <a:gdLst/>
              <a:ahLst/>
              <a:cxnLst/>
              <a:rect l="l" t="t" r="r" b="b"/>
              <a:pathLst>
                <a:path w="91821" h="2145" extrusionOk="0">
                  <a:moveTo>
                    <a:pt x="91817" y="1"/>
                  </a:moveTo>
                  <a:lnTo>
                    <a:pt x="0" y="1993"/>
                  </a:lnTo>
                  <a:lnTo>
                    <a:pt x="4" y="2145"/>
                  </a:lnTo>
                  <a:lnTo>
                    <a:pt x="91821" y="153"/>
                  </a:lnTo>
                  <a:lnTo>
                    <a:pt x="918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1147225" y="715000"/>
              <a:ext cx="5186375" cy="2192250"/>
            </a:xfrm>
            <a:custGeom>
              <a:avLst/>
              <a:gdLst/>
              <a:ahLst/>
              <a:cxnLst/>
              <a:rect l="l" t="t" r="r" b="b"/>
              <a:pathLst>
                <a:path w="207455" h="87690" extrusionOk="0">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1149750" y="859150"/>
              <a:ext cx="5181350" cy="2045475"/>
            </a:xfrm>
            <a:custGeom>
              <a:avLst/>
              <a:gdLst/>
              <a:ahLst/>
              <a:cxnLst/>
              <a:rect l="l" t="t" r="r" b="b"/>
              <a:pathLst>
                <a:path w="207254" h="81819" extrusionOk="0">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3115350" y="856925"/>
              <a:ext cx="11525" cy="2936275"/>
            </a:xfrm>
            <a:custGeom>
              <a:avLst/>
              <a:gdLst/>
              <a:ahLst/>
              <a:cxnLst/>
              <a:rect l="l" t="t" r="r" b="b"/>
              <a:pathLst>
                <a:path w="461" h="117451" extrusionOk="0">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1217725" y="2109700"/>
              <a:ext cx="6075" cy="1966650"/>
            </a:xfrm>
            <a:custGeom>
              <a:avLst/>
              <a:gdLst/>
              <a:ahLst/>
              <a:cxnLst/>
              <a:rect l="l" t="t" r="r" b="b"/>
              <a:pathLst>
                <a:path w="243" h="78666" extrusionOk="0">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265525" y="2898650"/>
              <a:ext cx="6075" cy="1325625"/>
            </a:xfrm>
            <a:custGeom>
              <a:avLst/>
              <a:gdLst/>
              <a:ahLst/>
              <a:cxnLst/>
              <a:rect l="l" t="t" r="r" b="b"/>
              <a:pathLst>
                <a:path w="243" h="53025" extrusionOk="0">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1584450" y="1815725"/>
              <a:ext cx="6200" cy="2207025"/>
            </a:xfrm>
            <a:custGeom>
              <a:avLst/>
              <a:gdLst/>
              <a:ahLst/>
              <a:cxnLst/>
              <a:rect l="l" t="t" r="r" b="b"/>
              <a:pathLst>
                <a:path w="248" h="88281" extrusionOk="0">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1633700" y="1780250"/>
              <a:ext cx="48525" cy="2235200"/>
            </a:xfrm>
            <a:custGeom>
              <a:avLst/>
              <a:gdLst/>
              <a:ahLst/>
              <a:cxnLst/>
              <a:rect l="l" t="t" r="r" b="b"/>
              <a:pathLst>
                <a:path w="1941" h="89408" extrusionOk="0">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1147200" y="2108875"/>
              <a:ext cx="11350" cy="1979400"/>
            </a:xfrm>
            <a:custGeom>
              <a:avLst/>
              <a:gdLst/>
              <a:ahLst/>
              <a:cxnLst/>
              <a:rect l="l" t="t" r="r" b="b"/>
              <a:pathLst>
                <a:path w="454" h="79176" extrusionOk="0">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1199025" y="2076950"/>
              <a:ext cx="48525" cy="2002075"/>
            </a:xfrm>
            <a:custGeom>
              <a:avLst/>
              <a:gdLst/>
              <a:ahLst/>
              <a:cxnLst/>
              <a:rect l="l" t="t" r="r" b="b"/>
              <a:pathLst>
                <a:path w="1941" h="80083" extrusionOk="0">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1978350" y="1543875"/>
              <a:ext cx="11100" cy="2422350"/>
            </a:xfrm>
            <a:custGeom>
              <a:avLst/>
              <a:gdLst/>
              <a:ahLst/>
              <a:cxnLst/>
              <a:rect l="l" t="t" r="r" b="b"/>
              <a:pathLst>
                <a:path w="444" h="96894" extrusionOk="0">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2042475" y="1499275"/>
              <a:ext cx="66075" cy="2457375"/>
            </a:xfrm>
            <a:custGeom>
              <a:avLst/>
              <a:gdLst/>
              <a:ahLst/>
              <a:cxnLst/>
              <a:rect l="l" t="t" r="r" b="b"/>
              <a:pathLst>
                <a:path w="2643" h="98295" extrusionOk="0">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2464125" y="1214875"/>
              <a:ext cx="10925" cy="2672900"/>
            </a:xfrm>
            <a:custGeom>
              <a:avLst/>
              <a:gdLst/>
              <a:ahLst/>
              <a:cxnLst/>
              <a:rect l="l" t="t" r="r" b="b"/>
              <a:pathLst>
                <a:path w="437" h="106916" extrusionOk="0">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2528125" y="1168700"/>
              <a:ext cx="66100" cy="2715125"/>
            </a:xfrm>
            <a:custGeom>
              <a:avLst/>
              <a:gdLst/>
              <a:ahLst/>
              <a:cxnLst/>
              <a:rect l="l" t="t" r="r" b="b"/>
              <a:pathLst>
                <a:path w="2644" h="108605" extrusionOk="0">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5170325" y="2134525"/>
              <a:ext cx="6075" cy="1937800"/>
            </a:xfrm>
            <a:custGeom>
              <a:avLst/>
              <a:gdLst/>
              <a:ahLst/>
              <a:cxnLst/>
              <a:rect l="l" t="t" r="r" b="b"/>
              <a:pathLst>
                <a:path w="243" h="77512" extrusionOk="0">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5078700" y="2098350"/>
              <a:ext cx="48525" cy="1967150"/>
            </a:xfrm>
            <a:custGeom>
              <a:avLst/>
              <a:gdLst/>
              <a:ahLst/>
              <a:cxnLst/>
              <a:rect l="l" t="t" r="r" b="b"/>
              <a:pathLst>
                <a:path w="1941" h="78686" extrusionOk="0">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5605000" y="2419950"/>
              <a:ext cx="6075" cy="1712500"/>
            </a:xfrm>
            <a:custGeom>
              <a:avLst/>
              <a:gdLst/>
              <a:ahLst/>
              <a:cxnLst/>
              <a:rect l="l" t="t" r="r" b="b"/>
              <a:pathLst>
                <a:path w="243" h="68500" extrusionOk="0">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5513375" y="2388025"/>
              <a:ext cx="48500" cy="1737625"/>
            </a:xfrm>
            <a:custGeom>
              <a:avLst/>
              <a:gdLst/>
              <a:ahLst/>
              <a:cxnLst/>
              <a:rect l="l" t="t" r="r" b="b"/>
              <a:pathLst>
                <a:path w="1940" h="69505" extrusionOk="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5918100" y="2624750"/>
              <a:ext cx="6075" cy="1551000"/>
            </a:xfrm>
            <a:custGeom>
              <a:avLst/>
              <a:gdLst/>
              <a:ahLst/>
              <a:cxnLst/>
              <a:rect l="l" t="t" r="r" b="b"/>
              <a:pathLst>
                <a:path w="243" h="62040" extrusionOk="0">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826550" y="2592725"/>
              <a:ext cx="48450" cy="1576225"/>
            </a:xfrm>
            <a:custGeom>
              <a:avLst/>
              <a:gdLst/>
              <a:ahLst/>
              <a:cxnLst/>
              <a:rect l="l" t="t" r="r" b="b"/>
              <a:pathLst>
                <a:path w="1938" h="63049" extrusionOk="0">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6322275" y="2891250"/>
              <a:ext cx="11325" cy="1344225"/>
            </a:xfrm>
            <a:custGeom>
              <a:avLst/>
              <a:gdLst/>
              <a:ahLst/>
              <a:cxnLst/>
              <a:rect l="l" t="t" r="r" b="b"/>
              <a:pathLst>
                <a:path w="453" h="53769" extrusionOk="0">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6233375" y="2861975"/>
              <a:ext cx="48400" cy="1363250"/>
            </a:xfrm>
            <a:custGeom>
              <a:avLst/>
              <a:gdLst/>
              <a:ahLst/>
              <a:cxnLst/>
              <a:rect l="l" t="t" r="r" b="b"/>
              <a:pathLst>
                <a:path w="1936" h="54530" extrusionOk="0">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4680000" y="1810375"/>
              <a:ext cx="10925" cy="2196875"/>
            </a:xfrm>
            <a:custGeom>
              <a:avLst/>
              <a:gdLst/>
              <a:ahLst/>
              <a:cxnLst/>
              <a:rect l="l" t="t" r="r" b="b"/>
              <a:pathLst>
                <a:path w="437" h="87875" extrusionOk="0">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4560825" y="1765625"/>
              <a:ext cx="66100" cy="2233250"/>
            </a:xfrm>
            <a:custGeom>
              <a:avLst/>
              <a:gdLst/>
              <a:ahLst/>
              <a:cxnLst/>
              <a:rect l="l" t="t" r="r" b="b"/>
              <a:pathLst>
                <a:path w="2644" h="89330" extrusionOk="0">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4066200" y="1404925"/>
              <a:ext cx="10925" cy="2518100"/>
            </a:xfrm>
            <a:custGeom>
              <a:avLst/>
              <a:gdLst/>
              <a:ahLst/>
              <a:cxnLst/>
              <a:rect l="l" t="t" r="r" b="b"/>
              <a:pathLst>
                <a:path w="437" h="100724" extrusionOk="0">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3947025" y="1358750"/>
              <a:ext cx="66125" cy="2554725"/>
            </a:xfrm>
            <a:custGeom>
              <a:avLst/>
              <a:gdLst/>
              <a:ahLst/>
              <a:cxnLst/>
              <a:rect l="l" t="t" r="r" b="b"/>
              <a:pathLst>
                <a:path w="2645" h="102189" extrusionOk="0">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6145825" y="4358725"/>
              <a:ext cx="53750" cy="665825"/>
            </a:xfrm>
            <a:custGeom>
              <a:avLst/>
              <a:gdLst/>
              <a:ahLst/>
              <a:cxnLst/>
              <a:rect l="l" t="t" r="r" b="b"/>
              <a:pathLst>
                <a:path w="2150" h="26633" extrusionOk="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6175800" y="4367550"/>
              <a:ext cx="72050" cy="656275"/>
            </a:xfrm>
            <a:custGeom>
              <a:avLst/>
              <a:gdLst/>
              <a:ahLst/>
              <a:cxnLst/>
              <a:rect l="l" t="t" r="r" b="b"/>
              <a:pathLst>
                <a:path w="2882" h="26251" extrusionOk="0">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1314550" y="4512150"/>
              <a:ext cx="252075" cy="16375"/>
            </a:xfrm>
            <a:custGeom>
              <a:avLst/>
              <a:gdLst/>
              <a:ahLst/>
              <a:cxnLst/>
              <a:rect l="l" t="t" r="r" b="b"/>
              <a:pathLst>
                <a:path w="10083" h="655" extrusionOk="0">
                  <a:moveTo>
                    <a:pt x="10075" y="1"/>
                  </a:moveTo>
                  <a:lnTo>
                    <a:pt x="0" y="504"/>
                  </a:lnTo>
                  <a:lnTo>
                    <a:pt x="8" y="655"/>
                  </a:lnTo>
                  <a:lnTo>
                    <a:pt x="10083" y="152"/>
                  </a:lnTo>
                  <a:lnTo>
                    <a:pt x="10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1314800" y="4887625"/>
              <a:ext cx="251975" cy="10200"/>
            </a:xfrm>
            <a:custGeom>
              <a:avLst/>
              <a:gdLst/>
              <a:ahLst/>
              <a:cxnLst/>
              <a:rect l="l" t="t" r="r" b="b"/>
              <a:pathLst>
                <a:path w="10079" h="408" extrusionOk="0">
                  <a:moveTo>
                    <a:pt x="5" y="1"/>
                  </a:moveTo>
                  <a:lnTo>
                    <a:pt x="1" y="153"/>
                  </a:lnTo>
                  <a:lnTo>
                    <a:pt x="10074" y="408"/>
                  </a:lnTo>
                  <a:lnTo>
                    <a:pt x="10078" y="256"/>
                  </a:lnTo>
                  <a:lnTo>
                    <a:pt x="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1314850" y="4914500"/>
              <a:ext cx="251850" cy="3825"/>
            </a:xfrm>
            <a:custGeom>
              <a:avLst/>
              <a:gdLst/>
              <a:ahLst/>
              <a:cxnLst/>
              <a:rect l="l" t="t" r="r" b="b"/>
              <a:pathLst>
                <a:path w="10074" h="153" extrusionOk="0">
                  <a:moveTo>
                    <a:pt x="0" y="0"/>
                  </a:moveTo>
                  <a:lnTo>
                    <a:pt x="0" y="152"/>
                  </a:lnTo>
                  <a:lnTo>
                    <a:pt x="10074" y="152"/>
                  </a:lnTo>
                  <a:lnTo>
                    <a:pt x="100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1341900" y="4526675"/>
              <a:ext cx="3775" cy="363425"/>
            </a:xfrm>
            <a:custGeom>
              <a:avLst/>
              <a:gdLst/>
              <a:ahLst/>
              <a:cxnLst/>
              <a:rect l="l" t="t" r="r" b="b"/>
              <a:pathLst>
                <a:path w="151" h="14537" extrusionOk="0">
                  <a:moveTo>
                    <a:pt x="0" y="0"/>
                  </a:moveTo>
                  <a:lnTo>
                    <a:pt x="0" y="14537"/>
                  </a:lnTo>
                  <a:lnTo>
                    <a:pt x="151" y="14537"/>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1645800" y="4887975"/>
              <a:ext cx="332275" cy="6550"/>
            </a:xfrm>
            <a:custGeom>
              <a:avLst/>
              <a:gdLst/>
              <a:ahLst/>
              <a:cxnLst/>
              <a:rect l="l" t="t" r="r" b="b"/>
              <a:pathLst>
                <a:path w="13291" h="262" extrusionOk="0">
                  <a:moveTo>
                    <a:pt x="13289" y="0"/>
                  </a:moveTo>
                  <a:lnTo>
                    <a:pt x="0" y="111"/>
                  </a:lnTo>
                  <a:lnTo>
                    <a:pt x="1" y="262"/>
                  </a:lnTo>
                  <a:lnTo>
                    <a:pt x="13291" y="151"/>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1645700" y="4908450"/>
              <a:ext cx="332275" cy="5200"/>
            </a:xfrm>
            <a:custGeom>
              <a:avLst/>
              <a:gdLst/>
              <a:ahLst/>
              <a:cxnLst/>
              <a:rect l="l" t="t" r="r" b="b"/>
              <a:pathLst>
                <a:path w="13291" h="208" extrusionOk="0">
                  <a:moveTo>
                    <a:pt x="13289" y="0"/>
                  </a:moveTo>
                  <a:lnTo>
                    <a:pt x="0" y="57"/>
                  </a:lnTo>
                  <a:lnTo>
                    <a:pt x="0" y="208"/>
                  </a:lnTo>
                  <a:lnTo>
                    <a:pt x="13291" y="152"/>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1645700" y="4493025"/>
              <a:ext cx="332425" cy="16300"/>
            </a:xfrm>
            <a:custGeom>
              <a:avLst/>
              <a:gdLst/>
              <a:ahLst/>
              <a:cxnLst/>
              <a:rect l="l" t="t" r="r" b="b"/>
              <a:pathLst>
                <a:path w="13297" h="652" extrusionOk="0">
                  <a:moveTo>
                    <a:pt x="13291" y="1"/>
                  </a:moveTo>
                  <a:lnTo>
                    <a:pt x="0" y="499"/>
                  </a:lnTo>
                  <a:lnTo>
                    <a:pt x="5" y="651"/>
                  </a:lnTo>
                  <a:lnTo>
                    <a:pt x="13296" y="152"/>
                  </a:lnTo>
                  <a:lnTo>
                    <a:pt x="132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1681175" y="4506150"/>
              <a:ext cx="4900" cy="386100"/>
            </a:xfrm>
            <a:custGeom>
              <a:avLst/>
              <a:gdLst/>
              <a:ahLst/>
              <a:cxnLst/>
              <a:rect l="l" t="t" r="r" b="b"/>
              <a:pathLst>
                <a:path w="196" h="15444" extrusionOk="0">
                  <a:moveTo>
                    <a:pt x="0" y="1"/>
                  </a:moveTo>
                  <a:lnTo>
                    <a:pt x="45" y="15444"/>
                  </a:lnTo>
                  <a:lnTo>
                    <a:pt x="196" y="15444"/>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2073525" y="4479700"/>
              <a:ext cx="380600" cy="13900"/>
            </a:xfrm>
            <a:custGeom>
              <a:avLst/>
              <a:gdLst/>
              <a:ahLst/>
              <a:cxnLst/>
              <a:rect l="l" t="t" r="r" b="b"/>
              <a:pathLst>
                <a:path w="15224" h="556" extrusionOk="0">
                  <a:moveTo>
                    <a:pt x="15220" y="0"/>
                  </a:moveTo>
                  <a:lnTo>
                    <a:pt x="0" y="403"/>
                  </a:lnTo>
                  <a:lnTo>
                    <a:pt x="4" y="555"/>
                  </a:lnTo>
                  <a:lnTo>
                    <a:pt x="15224" y="151"/>
                  </a:lnTo>
                  <a:lnTo>
                    <a:pt x="15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2073550" y="4882150"/>
              <a:ext cx="371000" cy="5900"/>
            </a:xfrm>
            <a:custGeom>
              <a:avLst/>
              <a:gdLst/>
              <a:ahLst/>
              <a:cxnLst/>
              <a:rect l="l" t="t" r="r" b="b"/>
              <a:pathLst>
                <a:path w="14840" h="236" extrusionOk="0">
                  <a:moveTo>
                    <a:pt x="14839" y="1"/>
                  </a:moveTo>
                  <a:lnTo>
                    <a:pt x="1" y="85"/>
                  </a:lnTo>
                  <a:lnTo>
                    <a:pt x="2" y="236"/>
                  </a:lnTo>
                  <a:lnTo>
                    <a:pt x="14840" y="151"/>
                  </a:lnTo>
                  <a:lnTo>
                    <a:pt x="148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2073550" y="4903350"/>
              <a:ext cx="376300" cy="4850"/>
            </a:xfrm>
            <a:custGeom>
              <a:avLst/>
              <a:gdLst/>
              <a:ahLst/>
              <a:cxnLst/>
              <a:rect l="l" t="t" r="r" b="b"/>
              <a:pathLst>
                <a:path w="15052" h="194" extrusionOk="0">
                  <a:moveTo>
                    <a:pt x="15051" y="1"/>
                  </a:moveTo>
                  <a:lnTo>
                    <a:pt x="1" y="43"/>
                  </a:lnTo>
                  <a:lnTo>
                    <a:pt x="2" y="194"/>
                  </a:lnTo>
                  <a:lnTo>
                    <a:pt x="15051" y="152"/>
                  </a:lnTo>
                  <a:lnTo>
                    <a:pt x="150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2108600" y="4490700"/>
              <a:ext cx="3800" cy="390150"/>
            </a:xfrm>
            <a:custGeom>
              <a:avLst/>
              <a:gdLst/>
              <a:ahLst/>
              <a:cxnLst/>
              <a:rect l="l" t="t" r="r" b="b"/>
              <a:pathLst>
                <a:path w="152" h="15606" extrusionOk="0">
                  <a:moveTo>
                    <a:pt x="0" y="0"/>
                  </a:moveTo>
                  <a:lnTo>
                    <a:pt x="0" y="15606"/>
                  </a:lnTo>
                  <a:lnTo>
                    <a:pt x="151" y="15606"/>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2573875" y="4462225"/>
              <a:ext cx="443350" cy="10150"/>
            </a:xfrm>
            <a:custGeom>
              <a:avLst/>
              <a:gdLst/>
              <a:ahLst/>
              <a:cxnLst/>
              <a:rect l="l" t="t" r="r" b="b"/>
              <a:pathLst>
                <a:path w="17734" h="406" extrusionOk="0">
                  <a:moveTo>
                    <a:pt x="17731" y="0"/>
                  </a:moveTo>
                  <a:lnTo>
                    <a:pt x="1" y="254"/>
                  </a:lnTo>
                  <a:lnTo>
                    <a:pt x="2" y="406"/>
                  </a:lnTo>
                  <a:lnTo>
                    <a:pt x="17734" y="151"/>
                  </a:lnTo>
                  <a:lnTo>
                    <a:pt x="177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2773525" y="4467575"/>
              <a:ext cx="3800" cy="638850"/>
            </a:xfrm>
            <a:custGeom>
              <a:avLst/>
              <a:gdLst/>
              <a:ahLst/>
              <a:cxnLst/>
              <a:rect l="l" t="t" r="r" b="b"/>
              <a:pathLst>
                <a:path w="152" h="25554" extrusionOk="0">
                  <a:moveTo>
                    <a:pt x="1" y="0"/>
                  </a:moveTo>
                  <a:lnTo>
                    <a:pt x="1" y="25554"/>
                  </a:lnTo>
                  <a:lnTo>
                    <a:pt x="151" y="2555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2603775" y="4499300"/>
              <a:ext cx="142750" cy="434375"/>
            </a:xfrm>
            <a:custGeom>
              <a:avLst/>
              <a:gdLst/>
              <a:ahLst/>
              <a:cxnLst/>
              <a:rect l="l" t="t" r="r" b="b"/>
              <a:pathLst>
                <a:path w="5710" h="17375" extrusionOk="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2798975" y="4495050"/>
              <a:ext cx="189350" cy="438625"/>
            </a:xfrm>
            <a:custGeom>
              <a:avLst/>
              <a:gdLst/>
              <a:ahLst/>
              <a:cxnLst/>
              <a:rect l="l" t="t" r="r" b="b"/>
              <a:pathLst>
                <a:path w="7574" h="17545" extrusionOk="0">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3236650" y="4954275"/>
              <a:ext cx="715875" cy="18650"/>
            </a:xfrm>
            <a:custGeom>
              <a:avLst/>
              <a:gdLst/>
              <a:ahLst/>
              <a:cxnLst/>
              <a:rect l="l" t="t" r="r" b="b"/>
              <a:pathLst>
                <a:path w="28635" h="746" extrusionOk="0">
                  <a:moveTo>
                    <a:pt x="28634" y="0"/>
                  </a:moveTo>
                  <a:lnTo>
                    <a:pt x="0" y="595"/>
                  </a:lnTo>
                  <a:lnTo>
                    <a:pt x="4" y="745"/>
                  </a:lnTo>
                  <a:lnTo>
                    <a:pt x="28635" y="151"/>
                  </a:lnTo>
                  <a:lnTo>
                    <a:pt x="286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3238850" y="4919250"/>
              <a:ext cx="713675" cy="14425"/>
            </a:xfrm>
            <a:custGeom>
              <a:avLst/>
              <a:gdLst/>
              <a:ahLst/>
              <a:cxnLst/>
              <a:rect l="l" t="t" r="r" b="b"/>
              <a:pathLst>
                <a:path w="28547" h="577" extrusionOk="0">
                  <a:moveTo>
                    <a:pt x="28546" y="0"/>
                  </a:moveTo>
                  <a:lnTo>
                    <a:pt x="1" y="426"/>
                  </a:lnTo>
                  <a:lnTo>
                    <a:pt x="3" y="577"/>
                  </a:lnTo>
                  <a:lnTo>
                    <a:pt x="28547" y="152"/>
                  </a:lnTo>
                  <a:lnTo>
                    <a:pt x="28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3239025" y="4450725"/>
              <a:ext cx="713675" cy="15525"/>
            </a:xfrm>
            <a:custGeom>
              <a:avLst/>
              <a:gdLst/>
              <a:ahLst/>
              <a:cxnLst/>
              <a:rect l="l" t="t" r="r" b="b"/>
              <a:pathLst>
                <a:path w="28547" h="621" extrusionOk="0">
                  <a:moveTo>
                    <a:pt x="2" y="0"/>
                  </a:moveTo>
                  <a:lnTo>
                    <a:pt x="0" y="151"/>
                  </a:lnTo>
                  <a:lnTo>
                    <a:pt x="28544" y="620"/>
                  </a:lnTo>
                  <a:lnTo>
                    <a:pt x="28546" y="468"/>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3919850" y="4458250"/>
              <a:ext cx="3825" cy="463375"/>
            </a:xfrm>
            <a:custGeom>
              <a:avLst/>
              <a:gdLst/>
              <a:ahLst/>
              <a:cxnLst/>
              <a:rect l="l" t="t" r="r" b="b"/>
              <a:pathLst>
                <a:path w="153" h="18535" extrusionOk="0">
                  <a:moveTo>
                    <a:pt x="0" y="1"/>
                  </a:moveTo>
                  <a:lnTo>
                    <a:pt x="0" y="18534"/>
                  </a:lnTo>
                  <a:lnTo>
                    <a:pt x="152" y="18534"/>
                  </a:lnTo>
                  <a:lnTo>
                    <a:pt x="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4076250" y="4461925"/>
              <a:ext cx="526150" cy="21250"/>
            </a:xfrm>
            <a:custGeom>
              <a:avLst/>
              <a:gdLst/>
              <a:ahLst/>
              <a:cxnLst/>
              <a:rect l="l" t="t" r="r" b="b"/>
              <a:pathLst>
                <a:path w="21046" h="850" extrusionOk="0">
                  <a:moveTo>
                    <a:pt x="6" y="0"/>
                  </a:moveTo>
                  <a:lnTo>
                    <a:pt x="0" y="151"/>
                  </a:lnTo>
                  <a:lnTo>
                    <a:pt x="21040" y="850"/>
                  </a:lnTo>
                  <a:lnTo>
                    <a:pt x="21046" y="698"/>
                  </a:lnTo>
                  <a:lnTo>
                    <a:pt x="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4076550" y="49108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4076550" y="49405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4572050" y="4481575"/>
              <a:ext cx="3800" cy="431325"/>
            </a:xfrm>
            <a:custGeom>
              <a:avLst/>
              <a:gdLst/>
              <a:ahLst/>
              <a:cxnLst/>
              <a:rect l="l" t="t" r="r" b="b"/>
              <a:pathLst>
                <a:path w="152" h="17253" extrusionOk="0">
                  <a:moveTo>
                    <a:pt x="1" y="0"/>
                  </a:moveTo>
                  <a:lnTo>
                    <a:pt x="1" y="17252"/>
                  </a:lnTo>
                  <a:lnTo>
                    <a:pt x="151" y="17252"/>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4703400" y="4911000"/>
              <a:ext cx="380125" cy="3825"/>
            </a:xfrm>
            <a:custGeom>
              <a:avLst/>
              <a:gdLst/>
              <a:ahLst/>
              <a:cxnLst/>
              <a:rect l="l" t="t" r="r" b="b"/>
              <a:pathLst>
                <a:path w="15205" h="153" extrusionOk="0">
                  <a:moveTo>
                    <a:pt x="0" y="0"/>
                  </a:moveTo>
                  <a:lnTo>
                    <a:pt x="0" y="152"/>
                  </a:lnTo>
                  <a:lnTo>
                    <a:pt x="15204" y="152"/>
                  </a:lnTo>
                  <a:lnTo>
                    <a:pt x="15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4703350" y="4939425"/>
              <a:ext cx="380200" cy="8025"/>
            </a:xfrm>
            <a:custGeom>
              <a:avLst/>
              <a:gdLst/>
              <a:ahLst/>
              <a:cxnLst/>
              <a:rect l="l" t="t" r="r" b="b"/>
              <a:pathLst>
                <a:path w="15208" h="321" extrusionOk="0">
                  <a:moveTo>
                    <a:pt x="15206" y="1"/>
                  </a:moveTo>
                  <a:lnTo>
                    <a:pt x="1" y="170"/>
                  </a:lnTo>
                  <a:lnTo>
                    <a:pt x="2" y="321"/>
                  </a:lnTo>
                  <a:lnTo>
                    <a:pt x="15207" y="151"/>
                  </a:lnTo>
                  <a:lnTo>
                    <a:pt x="15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4703325" y="4479700"/>
              <a:ext cx="380225" cy="13900"/>
            </a:xfrm>
            <a:custGeom>
              <a:avLst/>
              <a:gdLst/>
              <a:ahLst/>
              <a:cxnLst/>
              <a:rect l="l" t="t" r="r" b="b"/>
              <a:pathLst>
                <a:path w="15209" h="556" extrusionOk="0">
                  <a:moveTo>
                    <a:pt x="4" y="0"/>
                  </a:moveTo>
                  <a:lnTo>
                    <a:pt x="0" y="151"/>
                  </a:lnTo>
                  <a:lnTo>
                    <a:pt x="15206" y="555"/>
                  </a:lnTo>
                  <a:lnTo>
                    <a:pt x="15208" y="403"/>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5057750" y="4491025"/>
              <a:ext cx="3800" cy="421875"/>
            </a:xfrm>
            <a:custGeom>
              <a:avLst/>
              <a:gdLst/>
              <a:ahLst/>
              <a:cxnLst/>
              <a:rect l="l" t="t" r="r" b="b"/>
              <a:pathLst>
                <a:path w="152" h="16875" extrusionOk="0">
                  <a:moveTo>
                    <a:pt x="1" y="0"/>
                  </a:moveTo>
                  <a:lnTo>
                    <a:pt x="1" y="16874"/>
                  </a:lnTo>
                  <a:lnTo>
                    <a:pt x="151" y="1687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5528950" y="4298600"/>
              <a:ext cx="6200" cy="736925"/>
            </a:xfrm>
            <a:custGeom>
              <a:avLst/>
              <a:gdLst/>
              <a:ahLst/>
              <a:cxnLst/>
              <a:rect l="l" t="t" r="r" b="b"/>
              <a:pathLst>
                <a:path w="248" h="29477" extrusionOk="0">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5918050" y="4332700"/>
              <a:ext cx="6200" cy="689050"/>
            </a:xfrm>
            <a:custGeom>
              <a:avLst/>
              <a:gdLst/>
              <a:ahLst/>
              <a:cxnLst/>
              <a:rect l="l" t="t" r="r" b="b"/>
              <a:pathLst>
                <a:path w="248" h="27562" extrusionOk="0">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5597775" y="4377500"/>
              <a:ext cx="267875" cy="652600"/>
            </a:xfrm>
            <a:custGeom>
              <a:avLst/>
              <a:gdLst/>
              <a:ahLst/>
              <a:cxnLst/>
              <a:rect l="l" t="t" r="r" b="b"/>
              <a:pathLst>
                <a:path w="10715" h="26104" extrusionOk="0">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5162400" y="4911000"/>
              <a:ext cx="369650" cy="3825"/>
            </a:xfrm>
            <a:custGeom>
              <a:avLst/>
              <a:gdLst/>
              <a:ahLst/>
              <a:cxnLst/>
              <a:rect l="l" t="t" r="r" b="b"/>
              <a:pathLst>
                <a:path w="14786" h="153" extrusionOk="0">
                  <a:moveTo>
                    <a:pt x="1" y="0"/>
                  </a:moveTo>
                  <a:lnTo>
                    <a:pt x="1" y="152"/>
                  </a:lnTo>
                  <a:lnTo>
                    <a:pt x="14786" y="152"/>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5162400" y="4935175"/>
              <a:ext cx="369700" cy="8050"/>
            </a:xfrm>
            <a:custGeom>
              <a:avLst/>
              <a:gdLst/>
              <a:ahLst/>
              <a:cxnLst/>
              <a:rect l="l" t="t" r="r" b="b"/>
              <a:pathLst>
                <a:path w="14788" h="322" extrusionOk="0">
                  <a:moveTo>
                    <a:pt x="14786" y="0"/>
                  </a:moveTo>
                  <a:lnTo>
                    <a:pt x="1" y="171"/>
                  </a:lnTo>
                  <a:lnTo>
                    <a:pt x="2" y="321"/>
                  </a:lnTo>
                  <a:lnTo>
                    <a:pt x="14787" y="151"/>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5162225" y="4489050"/>
              <a:ext cx="369825" cy="22475"/>
            </a:xfrm>
            <a:custGeom>
              <a:avLst/>
              <a:gdLst/>
              <a:ahLst/>
              <a:cxnLst/>
              <a:rect l="l" t="t" r="r" b="b"/>
              <a:pathLst>
                <a:path w="14793" h="899" extrusionOk="0">
                  <a:moveTo>
                    <a:pt x="8" y="0"/>
                  </a:moveTo>
                  <a:lnTo>
                    <a:pt x="1" y="152"/>
                  </a:lnTo>
                  <a:lnTo>
                    <a:pt x="14786" y="899"/>
                  </a:lnTo>
                  <a:lnTo>
                    <a:pt x="14793" y="747"/>
                  </a:lnTo>
                  <a:lnTo>
                    <a:pt x="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5504175" y="4508375"/>
              <a:ext cx="3825" cy="404525"/>
            </a:xfrm>
            <a:custGeom>
              <a:avLst/>
              <a:gdLst/>
              <a:ahLst/>
              <a:cxnLst/>
              <a:rect l="l" t="t" r="r" b="b"/>
              <a:pathLst>
                <a:path w="153" h="16181" extrusionOk="0">
                  <a:moveTo>
                    <a:pt x="1" y="0"/>
                  </a:moveTo>
                  <a:lnTo>
                    <a:pt x="1" y="16180"/>
                  </a:lnTo>
                  <a:lnTo>
                    <a:pt x="153" y="16180"/>
                  </a:lnTo>
                  <a:lnTo>
                    <a:pt x="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5920675" y="4526075"/>
              <a:ext cx="226800" cy="14925"/>
            </a:xfrm>
            <a:custGeom>
              <a:avLst/>
              <a:gdLst/>
              <a:ahLst/>
              <a:cxnLst/>
              <a:rect l="l" t="t" r="r" b="b"/>
              <a:pathLst>
                <a:path w="9072" h="597" extrusionOk="0">
                  <a:moveTo>
                    <a:pt x="7" y="0"/>
                  </a:moveTo>
                  <a:lnTo>
                    <a:pt x="1" y="151"/>
                  </a:lnTo>
                  <a:lnTo>
                    <a:pt x="9064" y="596"/>
                  </a:lnTo>
                  <a:lnTo>
                    <a:pt x="9071" y="444"/>
                  </a:lnTo>
                  <a:lnTo>
                    <a:pt x="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5921125" y="4898575"/>
              <a:ext cx="226600" cy="3825"/>
            </a:xfrm>
            <a:custGeom>
              <a:avLst/>
              <a:gdLst/>
              <a:ahLst/>
              <a:cxnLst/>
              <a:rect l="l" t="t" r="r" b="b"/>
              <a:pathLst>
                <a:path w="9064" h="153" extrusionOk="0">
                  <a:moveTo>
                    <a:pt x="0" y="0"/>
                  </a:moveTo>
                  <a:lnTo>
                    <a:pt x="0" y="152"/>
                  </a:lnTo>
                  <a:lnTo>
                    <a:pt x="9064"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5921125" y="4914500"/>
              <a:ext cx="226650" cy="6200"/>
            </a:xfrm>
            <a:custGeom>
              <a:avLst/>
              <a:gdLst/>
              <a:ahLst/>
              <a:cxnLst/>
              <a:rect l="l" t="t" r="r" b="b"/>
              <a:pathLst>
                <a:path w="9066" h="248" extrusionOk="0">
                  <a:moveTo>
                    <a:pt x="9064" y="0"/>
                  </a:moveTo>
                  <a:lnTo>
                    <a:pt x="0" y="95"/>
                  </a:lnTo>
                  <a:lnTo>
                    <a:pt x="1" y="247"/>
                  </a:lnTo>
                  <a:lnTo>
                    <a:pt x="9065"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122775" y="4538250"/>
              <a:ext cx="3800" cy="358275"/>
            </a:xfrm>
            <a:custGeom>
              <a:avLst/>
              <a:gdLst/>
              <a:ahLst/>
              <a:cxnLst/>
              <a:rect l="l" t="t" r="r" b="b"/>
              <a:pathLst>
                <a:path w="152" h="14331" extrusionOk="0">
                  <a:moveTo>
                    <a:pt x="0" y="1"/>
                  </a:moveTo>
                  <a:lnTo>
                    <a:pt x="0" y="14330"/>
                  </a:lnTo>
                  <a:lnTo>
                    <a:pt x="151" y="14330"/>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1494200" y="2166800"/>
              <a:ext cx="6200" cy="324325"/>
            </a:xfrm>
            <a:custGeom>
              <a:avLst/>
              <a:gdLst/>
              <a:ahLst/>
              <a:cxnLst/>
              <a:rect l="l" t="t" r="r" b="b"/>
              <a:pathLst>
                <a:path w="248" h="12973" extrusionOk="0">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1494200" y="2627450"/>
              <a:ext cx="6200" cy="324375"/>
            </a:xfrm>
            <a:custGeom>
              <a:avLst/>
              <a:gdLst/>
              <a:ahLst/>
              <a:cxnLst/>
              <a:rect l="l" t="t" r="r" b="b"/>
              <a:pathLst>
                <a:path w="248" h="12975" extrusionOk="0">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1494200" y="3127300"/>
              <a:ext cx="6200" cy="324350"/>
            </a:xfrm>
            <a:custGeom>
              <a:avLst/>
              <a:gdLst/>
              <a:ahLst/>
              <a:cxnLst/>
              <a:rect l="l" t="t" r="r" b="b"/>
              <a:pathLst>
                <a:path w="248" h="12974" extrusionOk="0">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1494200" y="3590600"/>
              <a:ext cx="6200" cy="324325"/>
            </a:xfrm>
            <a:custGeom>
              <a:avLst/>
              <a:gdLst/>
              <a:ahLst/>
              <a:cxnLst/>
              <a:rect l="l" t="t" r="r" b="b"/>
              <a:pathLst>
                <a:path w="248" h="12973" extrusionOk="0">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5829025" y="4396825"/>
              <a:ext cx="3825" cy="625100"/>
            </a:xfrm>
            <a:custGeom>
              <a:avLst/>
              <a:gdLst/>
              <a:ahLst/>
              <a:cxnLst/>
              <a:rect l="l" t="t" r="r" b="b"/>
              <a:pathLst>
                <a:path w="153" h="25004" extrusionOk="0">
                  <a:moveTo>
                    <a:pt x="0" y="0"/>
                  </a:moveTo>
                  <a:lnTo>
                    <a:pt x="0" y="25004"/>
                  </a:lnTo>
                  <a:lnTo>
                    <a:pt x="152" y="25004"/>
                  </a:lnTo>
                  <a:lnTo>
                    <a:pt x="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3287175" y="4281575"/>
              <a:ext cx="601975" cy="138850"/>
            </a:xfrm>
            <a:custGeom>
              <a:avLst/>
              <a:gdLst/>
              <a:ahLst/>
              <a:cxnLst/>
              <a:rect l="l" t="t" r="r" b="b"/>
              <a:pathLst>
                <a:path w="24079" h="5554" extrusionOk="0">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2622600" y="4281525"/>
              <a:ext cx="345575" cy="139750"/>
            </a:xfrm>
            <a:custGeom>
              <a:avLst/>
              <a:gdLst/>
              <a:ahLst/>
              <a:cxnLst/>
              <a:rect l="l" t="t" r="r" b="b"/>
              <a:pathLst>
                <a:path w="13823" h="5590" extrusionOk="0">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2118150" y="4299175"/>
              <a:ext cx="283725" cy="161075"/>
            </a:xfrm>
            <a:custGeom>
              <a:avLst/>
              <a:gdLst/>
              <a:ahLst/>
              <a:cxnLst/>
              <a:rect l="l" t="t" r="r" b="b"/>
              <a:pathLst>
                <a:path w="11349" h="6443" extrusionOk="0">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1677125" y="4349025"/>
              <a:ext cx="257100" cy="120525"/>
            </a:xfrm>
            <a:custGeom>
              <a:avLst/>
              <a:gdLst/>
              <a:ahLst/>
              <a:cxnLst/>
              <a:rect l="l" t="t" r="r" b="b"/>
              <a:pathLst>
                <a:path w="10284" h="4821" extrusionOk="0">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1338100" y="4377700"/>
              <a:ext cx="194675" cy="121250"/>
            </a:xfrm>
            <a:custGeom>
              <a:avLst/>
              <a:gdLst/>
              <a:ahLst/>
              <a:cxnLst/>
              <a:rect l="l" t="t" r="r" b="b"/>
              <a:pathLst>
                <a:path w="7787" h="4850" extrusionOk="0">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4109675" y="4327350"/>
              <a:ext cx="458550" cy="115400"/>
            </a:xfrm>
            <a:custGeom>
              <a:avLst/>
              <a:gdLst/>
              <a:ahLst/>
              <a:cxnLst/>
              <a:rect l="l" t="t" r="r" b="b"/>
              <a:pathLst>
                <a:path w="18342" h="4616" extrusionOk="0">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4749150" y="4377525"/>
              <a:ext cx="299650" cy="82725"/>
            </a:xfrm>
            <a:custGeom>
              <a:avLst/>
              <a:gdLst/>
              <a:ahLst/>
              <a:cxnLst/>
              <a:rect l="l" t="t" r="r" b="b"/>
              <a:pathLst>
                <a:path w="11986" h="3309" extrusionOk="0">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5192950" y="4406250"/>
              <a:ext cx="301250" cy="77375"/>
            </a:xfrm>
            <a:custGeom>
              <a:avLst/>
              <a:gdLst/>
              <a:ahLst/>
              <a:cxnLst/>
              <a:rect l="l" t="t" r="r" b="b"/>
              <a:pathLst>
                <a:path w="12050" h="3095" extrusionOk="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5945325" y="4470875"/>
              <a:ext cx="174050" cy="49875"/>
            </a:xfrm>
            <a:custGeom>
              <a:avLst/>
              <a:gdLst/>
              <a:ahLst/>
              <a:cxnLst/>
              <a:rect l="l" t="t" r="r" b="b"/>
              <a:pathLst>
                <a:path w="6962" h="1995" extrusionOk="0">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5183850" y="1899650"/>
              <a:ext cx="132075" cy="285650"/>
            </a:xfrm>
            <a:custGeom>
              <a:avLst/>
              <a:gdLst/>
              <a:ahLst/>
              <a:cxnLst/>
              <a:rect l="l" t="t" r="r" b="b"/>
              <a:pathLst>
                <a:path w="5283" h="11426" extrusionOk="0">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055475" y="1903650"/>
              <a:ext cx="134825" cy="104900"/>
            </a:xfrm>
            <a:custGeom>
              <a:avLst/>
              <a:gdLst/>
              <a:ahLst/>
              <a:cxnLst/>
              <a:rect l="l" t="t" r="r" b="b"/>
              <a:pathLst>
                <a:path w="5393" h="4196" extrusionOk="0">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1472325" y="2112625"/>
              <a:ext cx="118050" cy="390475"/>
            </a:xfrm>
            <a:custGeom>
              <a:avLst/>
              <a:gdLst/>
              <a:ahLst/>
              <a:cxnLst/>
              <a:rect l="l" t="t" r="r" b="b"/>
              <a:pathLst>
                <a:path w="4722" h="15619" extrusionOk="0">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1275075" y="2215975"/>
              <a:ext cx="130000" cy="377225"/>
            </a:xfrm>
            <a:custGeom>
              <a:avLst/>
              <a:gdLst/>
              <a:ahLst/>
              <a:cxnLst/>
              <a:rect l="l" t="t" r="r" b="b"/>
              <a:pathLst>
                <a:path w="5200" h="15089" extrusionOk="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1297375" y="2271325"/>
              <a:ext cx="3775" cy="311450"/>
            </a:xfrm>
            <a:custGeom>
              <a:avLst/>
              <a:gdLst/>
              <a:ahLst/>
              <a:cxnLst/>
              <a:rect l="l" t="t" r="r" b="b"/>
              <a:pathLst>
                <a:path w="151" h="12458" extrusionOk="0">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1866800" y="1879475"/>
              <a:ext cx="119900" cy="421700"/>
            </a:xfrm>
            <a:custGeom>
              <a:avLst/>
              <a:gdLst/>
              <a:ahLst/>
              <a:cxnLst/>
              <a:rect l="l" t="t" r="r" b="b"/>
              <a:pathLst>
                <a:path w="4796" h="16868" extrusionOk="0">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1720475" y="1965425"/>
              <a:ext cx="123075" cy="401800"/>
            </a:xfrm>
            <a:custGeom>
              <a:avLst/>
              <a:gdLst/>
              <a:ahLst/>
              <a:cxnLst/>
              <a:rect l="l" t="t" r="r" b="b"/>
              <a:pathLst>
                <a:path w="4923" h="16072" extrusionOk="0">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1739075" y="20287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1888575" y="1938525"/>
              <a:ext cx="4175" cy="350350"/>
            </a:xfrm>
            <a:custGeom>
              <a:avLst/>
              <a:gdLst/>
              <a:ahLst/>
              <a:cxnLst/>
              <a:rect l="l" t="t" r="r" b="b"/>
              <a:pathLst>
                <a:path w="167" h="14014" extrusionOk="0">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2118150" y="1710975"/>
              <a:ext cx="159700" cy="458775"/>
            </a:xfrm>
            <a:custGeom>
              <a:avLst/>
              <a:gdLst/>
              <a:ahLst/>
              <a:cxnLst/>
              <a:rect l="l" t="t" r="r" b="b"/>
              <a:pathLst>
                <a:path w="6388" h="18351" extrusionOk="0">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2304250" y="1586750"/>
              <a:ext cx="168125" cy="482200"/>
            </a:xfrm>
            <a:custGeom>
              <a:avLst/>
              <a:gdLst/>
              <a:ahLst/>
              <a:cxnLst/>
              <a:rect l="l" t="t" r="r" b="b"/>
              <a:pathLst>
                <a:path w="6725" h="19288" extrusionOk="0">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2136250" y="17924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2324625" y="1675875"/>
              <a:ext cx="3800" cy="380225"/>
            </a:xfrm>
            <a:custGeom>
              <a:avLst/>
              <a:gdLst/>
              <a:ahLst/>
              <a:cxnLst/>
              <a:rect l="l" t="t" r="r" b="b"/>
              <a:pathLst>
                <a:path w="152" h="15209" extrusionOk="0">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2623975" y="1395875"/>
              <a:ext cx="153325" cy="507750"/>
            </a:xfrm>
            <a:custGeom>
              <a:avLst/>
              <a:gdLst/>
              <a:ahLst/>
              <a:cxnLst/>
              <a:rect l="l" t="t" r="r" b="b"/>
              <a:pathLst>
                <a:path w="6133" h="20310" extrusionOk="0">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2819650" y="1239900"/>
              <a:ext cx="186675" cy="555625"/>
            </a:xfrm>
            <a:custGeom>
              <a:avLst/>
              <a:gdLst/>
              <a:ahLst/>
              <a:cxnLst/>
              <a:rect l="l" t="t" r="r" b="b"/>
              <a:pathLst>
                <a:path w="7467" h="22225" extrusionOk="0">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2642075" y="1481350"/>
              <a:ext cx="3775" cy="414075"/>
            </a:xfrm>
            <a:custGeom>
              <a:avLst/>
              <a:gdLst/>
              <a:ahLst/>
              <a:cxnLst/>
              <a:rect l="l" t="t" r="r" b="b"/>
              <a:pathLst>
                <a:path w="151" h="16563" extrusionOk="0">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2835600" y="1354825"/>
              <a:ext cx="3800" cy="428150"/>
            </a:xfrm>
            <a:custGeom>
              <a:avLst/>
              <a:gdLst/>
              <a:ahLst/>
              <a:cxnLst/>
              <a:rect l="l" t="t" r="r" b="b"/>
              <a:pathLst>
                <a:path w="152" h="17126" extrusionOk="0">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1472325" y="2584125"/>
              <a:ext cx="117950" cy="376625"/>
            </a:xfrm>
            <a:custGeom>
              <a:avLst/>
              <a:gdLst/>
              <a:ahLst/>
              <a:cxnLst/>
              <a:rect l="l" t="t" r="r" b="b"/>
              <a:pathLst>
                <a:path w="4718" h="15065" extrusionOk="0">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1275075" y="2665725"/>
              <a:ext cx="130000" cy="361500"/>
            </a:xfrm>
            <a:custGeom>
              <a:avLst/>
              <a:gdLst/>
              <a:ahLst/>
              <a:cxnLst/>
              <a:rect l="l" t="t" r="r" b="b"/>
              <a:pathLst>
                <a:path w="5200" h="14460" extrusionOk="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1297375" y="2708350"/>
              <a:ext cx="3775" cy="311450"/>
            </a:xfrm>
            <a:custGeom>
              <a:avLst/>
              <a:gdLst/>
              <a:ahLst/>
              <a:cxnLst/>
              <a:rect l="l" t="t" r="r" b="b"/>
              <a:pathLst>
                <a:path w="151" h="12458" extrusionOk="0">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1866800" y="2398300"/>
              <a:ext cx="119875" cy="407675"/>
            </a:xfrm>
            <a:custGeom>
              <a:avLst/>
              <a:gdLst/>
              <a:ahLst/>
              <a:cxnLst/>
              <a:rect l="l" t="t" r="r" b="b"/>
              <a:pathLst>
                <a:path w="4795" h="16307" extrusionOk="0">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1720475" y="2467650"/>
              <a:ext cx="123100" cy="386850"/>
            </a:xfrm>
            <a:custGeom>
              <a:avLst/>
              <a:gdLst/>
              <a:ahLst/>
              <a:cxnLst/>
              <a:rect l="l" t="t" r="r" b="b"/>
              <a:pathLst>
                <a:path w="4924" h="15474" extrusionOk="0">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1739075" y="25185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1888575" y="2446275"/>
              <a:ext cx="4175" cy="350300"/>
            </a:xfrm>
            <a:custGeom>
              <a:avLst/>
              <a:gdLst/>
              <a:ahLst/>
              <a:cxnLst/>
              <a:rect l="l" t="t" r="r" b="b"/>
              <a:pathLst>
                <a:path w="167" h="14012" extrusionOk="0">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2118150" y="2264125"/>
              <a:ext cx="159700" cy="440450"/>
            </a:xfrm>
            <a:custGeom>
              <a:avLst/>
              <a:gdLst/>
              <a:ahLst/>
              <a:cxnLst/>
              <a:rect l="l" t="t" r="r" b="b"/>
              <a:pathLst>
                <a:path w="6388" h="17618" extrusionOk="0">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2304250" y="2163650"/>
              <a:ext cx="168150" cy="462350"/>
            </a:xfrm>
            <a:custGeom>
              <a:avLst/>
              <a:gdLst/>
              <a:ahLst/>
              <a:cxnLst/>
              <a:rect l="l" t="t" r="r" b="b"/>
              <a:pathLst>
                <a:path w="6726" h="18494" extrusionOk="0">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2136250" y="23297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2324625" y="2235700"/>
              <a:ext cx="3800" cy="380225"/>
            </a:xfrm>
            <a:custGeom>
              <a:avLst/>
              <a:gdLst/>
              <a:ahLst/>
              <a:cxnLst/>
              <a:rect l="l" t="t" r="r" b="b"/>
              <a:pathLst>
                <a:path w="152" h="15209" extrusionOk="0">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2623975" y="2009725"/>
              <a:ext cx="153325" cy="489200"/>
            </a:xfrm>
            <a:custGeom>
              <a:avLst/>
              <a:gdLst/>
              <a:ahLst/>
              <a:cxnLst/>
              <a:rect l="l" t="t" r="r" b="b"/>
              <a:pathLst>
                <a:path w="6133" h="19568" extrusionOk="0">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2819650" y="1881125"/>
              <a:ext cx="186725" cy="533075"/>
            </a:xfrm>
            <a:custGeom>
              <a:avLst/>
              <a:gdLst/>
              <a:ahLst/>
              <a:cxnLst/>
              <a:rect l="l" t="t" r="r" b="b"/>
              <a:pathLst>
                <a:path w="7469" h="21323" extrusionOk="0">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2642100" y="2079125"/>
              <a:ext cx="3800" cy="414075"/>
            </a:xfrm>
            <a:custGeom>
              <a:avLst/>
              <a:gdLst/>
              <a:ahLst/>
              <a:cxnLst/>
              <a:rect l="l" t="t" r="r" b="b"/>
              <a:pathLst>
                <a:path w="152" h="16563" extrusionOk="0">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2835600" y="1975725"/>
              <a:ext cx="3775" cy="428150"/>
            </a:xfrm>
            <a:custGeom>
              <a:avLst/>
              <a:gdLst/>
              <a:ahLst/>
              <a:cxnLst/>
              <a:rect l="l" t="t" r="r" b="b"/>
              <a:pathLst>
                <a:path w="151" h="17126" extrusionOk="0">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1472325" y="3098050"/>
              <a:ext cx="118025" cy="358525"/>
            </a:xfrm>
            <a:custGeom>
              <a:avLst/>
              <a:gdLst/>
              <a:ahLst/>
              <a:cxnLst/>
              <a:rect l="l" t="t" r="r" b="b"/>
              <a:pathLst>
                <a:path w="4721" h="14341" extrusionOk="0">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1275075" y="3151250"/>
              <a:ext cx="130000" cy="341000"/>
            </a:xfrm>
            <a:custGeom>
              <a:avLst/>
              <a:gdLst/>
              <a:ahLst/>
              <a:cxnLst/>
              <a:rect l="l" t="t" r="r" b="b"/>
              <a:pathLst>
                <a:path w="5200" h="13640" extrusionOk="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1297375" y="3177200"/>
              <a:ext cx="3775" cy="311500"/>
            </a:xfrm>
            <a:custGeom>
              <a:avLst/>
              <a:gdLst/>
              <a:ahLst/>
              <a:cxnLst/>
              <a:rect l="l" t="t" r="r" b="b"/>
              <a:pathLst>
                <a:path w="151" h="12460" extrusionOk="0">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1866800" y="2974200"/>
              <a:ext cx="119850" cy="389300"/>
            </a:xfrm>
            <a:custGeom>
              <a:avLst/>
              <a:gdLst/>
              <a:ahLst/>
              <a:cxnLst/>
              <a:rect l="l" t="t" r="r" b="b"/>
              <a:pathLst>
                <a:path w="4794" h="15572" extrusionOk="0">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1720475" y="3021725"/>
              <a:ext cx="123075" cy="367450"/>
            </a:xfrm>
            <a:custGeom>
              <a:avLst/>
              <a:gdLst/>
              <a:ahLst/>
              <a:cxnLst/>
              <a:rect l="l" t="t" r="r" b="b"/>
              <a:pathLst>
                <a:path w="4923" h="14698" extrusionOk="0">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1739075" y="3056450"/>
              <a:ext cx="3775" cy="329025"/>
            </a:xfrm>
            <a:custGeom>
              <a:avLst/>
              <a:gdLst/>
              <a:ahLst/>
              <a:cxnLst/>
              <a:rect l="l" t="t" r="r" b="b"/>
              <a:pathLst>
                <a:path w="151" h="13161" extrusionOk="0">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1888575" y="3007650"/>
              <a:ext cx="4175" cy="350225"/>
            </a:xfrm>
            <a:custGeom>
              <a:avLst/>
              <a:gdLst/>
              <a:ahLst/>
              <a:cxnLst/>
              <a:rect l="l" t="t" r="r" b="b"/>
              <a:pathLst>
                <a:path w="167" h="14009" extrusionOk="0">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2118150" y="2884875"/>
              <a:ext cx="159700" cy="416525"/>
            </a:xfrm>
            <a:custGeom>
              <a:avLst/>
              <a:gdLst/>
              <a:ahLst/>
              <a:cxnLst/>
              <a:rect l="l" t="t" r="r" b="b"/>
              <a:pathLst>
                <a:path w="6388" h="16661" extrusionOk="0">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2304250" y="2815550"/>
              <a:ext cx="168025" cy="436400"/>
            </a:xfrm>
            <a:custGeom>
              <a:avLst/>
              <a:gdLst/>
              <a:ahLst/>
              <a:cxnLst/>
              <a:rect l="l" t="t" r="r" b="b"/>
              <a:pathLst>
                <a:path w="6721" h="17456" extrusionOk="0">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2136250" y="2929800"/>
              <a:ext cx="3775" cy="363775"/>
            </a:xfrm>
            <a:custGeom>
              <a:avLst/>
              <a:gdLst/>
              <a:ahLst/>
              <a:cxnLst/>
              <a:rect l="l" t="t" r="r" b="b"/>
              <a:pathLst>
                <a:path w="151" h="14551" extrusionOk="0">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2324625" y="2865175"/>
              <a:ext cx="3800" cy="380225"/>
            </a:xfrm>
            <a:custGeom>
              <a:avLst/>
              <a:gdLst/>
              <a:ahLst/>
              <a:cxnLst/>
              <a:rect l="l" t="t" r="r" b="b"/>
              <a:pathLst>
                <a:path w="152" h="15209" extrusionOk="0">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2623975" y="2709825"/>
              <a:ext cx="153325" cy="465000"/>
            </a:xfrm>
            <a:custGeom>
              <a:avLst/>
              <a:gdLst/>
              <a:ahLst/>
              <a:cxnLst/>
              <a:rect l="l" t="t" r="r" b="b"/>
              <a:pathLst>
                <a:path w="6133" h="18600" extrusionOk="0">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2819650" y="2617050"/>
              <a:ext cx="186725" cy="503650"/>
            </a:xfrm>
            <a:custGeom>
              <a:avLst/>
              <a:gdLst/>
              <a:ahLst/>
              <a:cxnLst/>
              <a:rect l="l" t="t" r="r" b="b"/>
              <a:pathLst>
                <a:path w="7469" h="20146" extrusionOk="0">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2642075" y="2758250"/>
              <a:ext cx="3775" cy="414100"/>
            </a:xfrm>
            <a:custGeom>
              <a:avLst/>
              <a:gdLst/>
              <a:ahLst/>
              <a:cxnLst/>
              <a:rect l="l" t="t" r="r" b="b"/>
              <a:pathLst>
                <a:path w="151" h="16564" extrusionOk="0">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2835600" y="2685150"/>
              <a:ext cx="3775" cy="428125"/>
            </a:xfrm>
            <a:custGeom>
              <a:avLst/>
              <a:gdLst/>
              <a:ahLst/>
              <a:cxnLst/>
              <a:rect l="l" t="t" r="r" b="b"/>
              <a:pathLst>
                <a:path w="151" h="17125" extrusionOk="0">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1472325" y="3563175"/>
              <a:ext cx="117425" cy="356175"/>
            </a:xfrm>
            <a:custGeom>
              <a:avLst/>
              <a:gdLst/>
              <a:ahLst/>
              <a:cxnLst/>
              <a:rect l="l" t="t" r="r" b="b"/>
              <a:pathLst>
                <a:path w="4697" h="14247" extrusionOk="0">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1275075" y="3612675"/>
              <a:ext cx="130000" cy="338375"/>
            </a:xfrm>
            <a:custGeom>
              <a:avLst/>
              <a:gdLst/>
              <a:ahLst/>
              <a:cxnLst/>
              <a:rect l="l" t="t" r="r" b="b"/>
              <a:pathLst>
                <a:path w="5200" h="13535" extrusionOk="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1297375" y="3636475"/>
              <a:ext cx="3775" cy="311500"/>
            </a:xfrm>
            <a:custGeom>
              <a:avLst/>
              <a:gdLst/>
              <a:ahLst/>
              <a:cxnLst/>
              <a:rect l="l" t="t" r="r" b="b"/>
              <a:pathLst>
                <a:path w="151" h="12460" extrusionOk="0">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1866800" y="3485700"/>
              <a:ext cx="119850" cy="383125"/>
            </a:xfrm>
            <a:custGeom>
              <a:avLst/>
              <a:gdLst/>
              <a:ahLst/>
              <a:cxnLst/>
              <a:rect l="l" t="t" r="r" b="b"/>
              <a:pathLst>
                <a:path w="4794" h="15325" extrusionOk="0">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1720475" y="3525900"/>
              <a:ext cx="123075" cy="360925"/>
            </a:xfrm>
            <a:custGeom>
              <a:avLst/>
              <a:gdLst/>
              <a:ahLst/>
              <a:cxnLst/>
              <a:rect l="l" t="t" r="r" b="b"/>
              <a:pathLst>
                <a:path w="4923" h="14437" extrusionOk="0">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1739075" y="3555225"/>
              <a:ext cx="3775" cy="329000"/>
            </a:xfrm>
            <a:custGeom>
              <a:avLst/>
              <a:gdLst/>
              <a:ahLst/>
              <a:cxnLst/>
              <a:rect l="l" t="t" r="r" b="b"/>
              <a:pathLst>
                <a:path w="151" h="13160" extrusionOk="0">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1888575" y="3514275"/>
              <a:ext cx="4175" cy="350225"/>
            </a:xfrm>
            <a:custGeom>
              <a:avLst/>
              <a:gdLst/>
              <a:ahLst/>
              <a:cxnLst/>
              <a:rect l="l" t="t" r="r" b="b"/>
              <a:pathLst>
                <a:path w="167" h="14009" extrusionOk="0">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2118150" y="3431775"/>
              <a:ext cx="159700" cy="401075"/>
            </a:xfrm>
            <a:custGeom>
              <a:avLst/>
              <a:gdLst/>
              <a:ahLst/>
              <a:cxnLst/>
              <a:rect l="l" t="t" r="r" b="b"/>
              <a:pathLst>
                <a:path w="6388" h="16043" extrusionOk="0">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2304250" y="3382675"/>
              <a:ext cx="167425" cy="419625"/>
            </a:xfrm>
            <a:custGeom>
              <a:avLst/>
              <a:gdLst/>
              <a:ahLst/>
              <a:cxnLst/>
              <a:rect l="l" t="t" r="r" b="b"/>
              <a:pathLst>
                <a:path w="6697" h="16785" extrusionOk="0">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2136250" y="3463325"/>
              <a:ext cx="3775" cy="363800"/>
            </a:xfrm>
            <a:custGeom>
              <a:avLst/>
              <a:gdLst/>
              <a:ahLst/>
              <a:cxnLst/>
              <a:rect l="l" t="t" r="r" b="b"/>
              <a:pathLst>
                <a:path w="151" h="14552" extrusionOk="0">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2324625" y="3417800"/>
              <a:ext cx="3800" cy="380225"/>
            </a:xfrm>
            <a:custGeom>
              <a:avLst/>
              <a:gdLst/>
              <a:ahLst/>
              <a:cxnLst/>
              <a:rect l="l" t="t" r="r" b="b"/>
              <a:pathLst>
                <a:path w="152" h="15209" extrusionOk="0">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2623975" y="3308200"/>
              <a:ext cx="153325" cy="449375"/>
            </a:xfrm>
            <a:custGeom>
              <a:avLst/>
              <a:gdLst/>
              <a:ahLst/>
              <a:cxnLst/>
              <a:rect l="l" t="t" r="r" b="b"/>
              <a:pathLst>
                <a:path w="6133" h="17975" extrusionOk="0">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2819650" y="3238675"/>
              <a:ext cx="186725" cy="484600"/>
            </a:xfrm>
            <a:custGeom>
              <a:avLst/>
              <a:gdLst/>
              <a:ahLst/>
              <a:cxnLst/>
              <a:rect l="l" t="t" r="r" b="b"/>
              <a:pathLst>
                <a:path w="7469" h="19384" extrusionOk="0">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2642075" y="3343075"/>
              <a:ext cx="3775" cy="414100"/>
            </a:xfrm>
            <a:custGeom>
              <a:avLst/>
              <a:gdLst/>
              <a:ahLst/>
              <a:cxnLst/>
              <a:rect l="l" t="t" r="r" b="b"/>
              <a:pathLst>
                <a:path w="151" h="16564" extrusionOk="0">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2835575" y="3289550"/>
              <a:ext cx="3825" cy="428175"/>
            </a:xfrm>
            <a:custGeom>
              <a:avLst/>
              <a:gdLst/>
              <a:ahLst/>
              <a:cxnLst/>
              <a:rect l="l" t="t" r="r" b="b"/>
              <a:pathLst>
                <a:path w="153" h="17127" extrusionOk="0">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4319700" y="1826000"/>
              <a:ext cx="209175" cy="477925"/>
            </a:xfrm>
            <a:custGeom>
              <a:avLst/>
              <a:gdLst/>
              <a:ahLst/>
              <a:cxnLst/>
              <a:rect l="l" t="t" r="r" b="b"/>
              <a:pathLst>
                <a:path w="8367" h="19117" extrusionOk="0">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4063650" y="1651375"/>
              <a:ext cx="220050" cy="512025"/>
            </a:xfrm>
            <a:custGeom>
              <a:avLst/>
              <a:gdLst/>
              <a:ahLst/>
              <a:cxnLst/>
              <a:rect l="l" t="t" r="r" b="b"/>
              <a:pathLst>
                <a:path w="8802" h="20481" extrusionOk="0">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4498400" y="1940725"/>
              <a:ext cx="6625" cy="346125"/>
            </a:xfrm>
            <a:custGeom>
              <a:avLst/>
              <a:gdLst/>
              <a:ahLst/>
              <a:cxnLst/>
              <a:rect l="l" t="t" r="r" b="b"/>
              <a:pathLst>
                <a:path w="265" h="13845" extrusionOk="0">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4250025" y="1774900"/>
              <a:ext cx="6825" cy="370700"/>
            </a:xfrm>
            <a:custGeom>
              <a:avLst/>
              <a:gdLst/>
              <a:ahLst/>
              <a:cxnLst/>
              <a:rect l="l" t="t" r="r" b="b"/>
              <a:pathLst>
                <a:path w="273" h="14828" extrusionOk="0">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4324075" y="2361075"/>
              <a:ext cx="208950" cy="450150"/>
            </a:xfrm>
            <a:custGeom>
              <a:avLst/>
              <a:gdLst/>
              <a:ahLst/>
              <a:cxnLst/>
              <a:rect l="l" t="t" r="r" b="b"/>
              <a:pathLst>
                <a:path w="8358" h="18006" extrusionOk="0">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4065800" y="2216100"/>
              <a:ext cx="222375" cy="488750"/>
            </a:xfrm>
            <a:custGeom>
              <a:avLst/>
              <a:gdLst/>
              <a:ahLst/>
              <a:cxnLst/>
              <a:rect l="l" t="t" r="r" b="b"/>
              <a:pathLst>
                <a:path w="8895" h="19550" extrusionOk="0">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4502600" y="2451700"/>
              <a:ext cx="6575" cy="346125"/>
            </a:xfrm>
            <a:custGeom>
              <a:avLst/>
              <a:gdLst/>
              <a:ahLst/>
              <a:cxnLst/>
              <a:rect l="l" t="t" r="r" b="b"/>
              <a:pathLst>
                <a:path w="263" h="13845" extrusionOk="0">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4254525" y="2320550"/>
              <a:ext cx="6800" cy="370675"/>
            </a:xfrm>
            <a:custGeom>
              <a:avLst/>
              <a:gdLst/>
              <a:ahLst/>
              <a:cxnLst/>
              <a:rect l="l" t="t" r="r" b="b"/>
              <a:pathLst>
                <a:path w="272" h="14827" extrusionOk="0">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4329000" y="2961600"/>
              <a:ext cx="208700" cy="415825"/>
            </a:xfrm>
            <a:custGeom>
              <a:avLst/>
              <a:gdLst/>
              <a:ahLst/>
              <a:cxnLst/>
              <a:rect l="l" t="t" r="r" b="b"/>
              <a:pathLst>
                <a:path w="8348" h="16633" extrusionOk="0">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4071125" y="2863300"/>
              <a:ext cx="222000" cy="449925"/>
            </a:xfrm>
            <a:custGeom>
              <a:avLst/>
              <a:gdLst/>
              <a:ahLst/>
              <a:cxnLst/>
              <a:rect l="l" t="t" r="r" b="b"/>
              <a:pathLst>
                <a:path w="8880" h="17997" extrusionOk="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4507275" y="3022325"/>
              <a:ext cx="6575" cy="346150"/>
            </a:xfrm>
            <a:custGeom>
              <a:avLst/>
              <a:gdLst/>
              <a:ahLst/>
              <a:cxnLst/>
              <a:rect l="l" t="t" r="r" b="b"/>
              <a:pathLst>
                <a:path w="263" h="13846" extrusionOk="0">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4"/>
            <p:cNvSpPr/>
            <p:nvPr/>
          </p:nvSpPr>
          <p:spPr>
            <a:xfrm>
              <a:off x="4259550" y="2934125"/>
              <a:ext cx="6775" cy="370675"/>
            </a:xfrm>
            <a:custGeom>
              <a:avLst/>
              <a:gdLst/>
              <a:ahLst/>
              <a:cxnLst/>
              <a:rect l="l" t="t" r="r" b="b"/>
              <a:pathLst>
                <a:path w="271" h="14827" extrusionOk="0">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4"/>
            <p:cNvSpPr/>
            <p:nvPr/>
          </p:nvSpPr>
          <p:spPr>
            <a:xfrm>
              <a:off x="5170475" y="2340750"/>
              <a:ext cx="116075" cy="362625"/>
            </a:xfrm>
            <a:custGeom>
              <a:avLst/>
              <a:gdLst/>
              <a:ahLst/>
              <a:cxnLst/>
              <a:rect l="l" t="t" r="r" b="b"/>
              <a:pathLst>
                <a:path w="4643" h="14505" extrusionOk="0">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5352475" y="2452975"/>
              <a:ext cx="127650" cy="349575"/>
            </a:xfrm>
            <a:custGeom>
              <a:avLst/>
              <a:gdLst/>
              <a:ahLst/>
              <a:cxnLst/>
              <a:rect l="l" t="t" r="r" b="b"/>
              <a:pathLst>
                <a:path w="5106" h="13983" extrusionOk="0">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5454450" y="2513575"/>
              <a:ext cx="3775" cy="277375"/>
            </a:xfrm>
            <a:custGeom>
              <a:avLst/>
              <a:gdLst/>
              <a:ahLst/>
              <a:cxnLst/>
              <a:rect l="l" t="t" r="r" b="b"/>
              <a:pathLst>
                <a:path w="151" h="11095" extrusionOk="0">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5260075" y="2400400"/>
              <a:ext cx="3800" cy="288725"/>
            </a:xfrm>
            <a:custGeom>
              <a:avLst/>
              <a:gdLst/>
              <a:ahLst/>
              <a:cxnLst/>
              <a:rect l="l" t="t" r="r" b="b"/>
              <a:pathLst>
                <a:path w="152" h="11549" extrusionOk="0">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171200" y="2764400"/>
              <a:ext cx="115325" cy="348550"/>
            </a:xfrm>
            <a:custGeom>
              <a:avLst/>
              <a:gdLst/>
              <a:ahLst/>
              <a:cxnLst/>
              <a:rect l="l" t="t" r="r" b="b"/>
              <a:pathLst>
                <a:path w="4613" h="13942" extrusionOk="0">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352475" y="2854550"/>
              <a:ext cx="127625" cy="333575"/>
            </a:xfrm>
            <a:custGeom>
              <a:avLst/>
              <a:gdLst/>
              <a:ahLst/>
              <a:cxnLst/>
              <a:rect l="l" t="t" r="r" b="b"/>
              <a:pathLst>
                <a:path w="5105" h="13343" extrusionOk="0">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454400" y="2902175"/>
              <a:ext cx="3825" cy="277400"/>
            </a:xfrm>
            <a:custGeom>
              <a:avLst/>
              <a:gdLst/>
              <a:ahLst/>
              <a:cxnLst/>
              <a:rect l="l" t="t" r="r" b="b"/>
              <a:pathLst>
                <a:path w="153" h="11096" extrusionOk="0">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260075" y="2813075"/>
              <a:ext cx="3800" cy="288700"/>
            </a:xfrm>
            <a:custGeom>
              <a:avLst/>
              <a:gdLst/>
              <a:ahLst/>
              <a:cxnLst/>
              <a:rect l="l" t="t" r="r" b="b"/>
              <a:pathLst>
                <a:path w="152" h="11548" extrusionOk="0">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171225" y="3226250"/>
              <a:ext cx="115275" cy="330450"/>
            </a:xfrm>
            <a:custGeom>
              <a:avLst/>
              <a:gdLst/>
              <a:ahLst/>
              <a:cxnLst/>
              <a:rect l="l" t="t" r="r" b="b"/>
              <a:pathLst>
                <a:path w="4611" h="13218" extrusionOk="0">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352425" y="3288050"/>
              <a:ext cx="127675" cy="313175"/>
            </a:xfrm>
            <a:custGeom>
              <a:avLst/>
              <a:gdLst/>
              <a:ahLst/>
              <a:cxnLst/>
              <a:rect l="l" t="t" r="r" b="b"/>
              <a:pathLst>
                <a:path w="5107" h="12527" extrusionOk="0">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454400" y="3319125"/>
              <a:ext cx="3800" cy="277425"/>
            </a:xfrm>
            <a:custGeom>
              <a:avLst/>
              <a:gdLst/>
              <a:ahLst/>
              <a:cxnLst/>
              <a:rect l="l" t="t" r="r" b="b"/>
              <a:pathLst>
                <a:path w="152" h="11097" extrusionOk="0">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260050" y="3260725"/>
              <a:ext cx="3775" cy="288850"/>
            </a:xfrm>
            <a:custGeom>
              <a:avLst/>
              <a:gdLst/>
              <a:ahLst/>
              <a:cxnLst/>
              <a:rect l="l" t="t" r="r" b="b"/>
              <a:pathLst>
                <a:path w="151" h="11554" extrusionOk="0">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1250" y="3644200"/>
              <a:ext cx="115275" cy="326700"/>
            </a:xfrm>
            <a:custGeom>
              <a:avLst/>
              <a:gdLst/>
              <a:ahLst/>
              <a:cxnLst/>
              <a:rect l="l" t="t" r="r" b="b"/>
              <a:pathLst>
                <a:path w="4611" h="13068" extrusionOk="0">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352425" y="3700075"/>
              <a:ext cx="127625" cy="308775"/>
            </a:xfrm>
            <a:custGeom>
              <a:avLst/>
              <a:gdLst/>
              <a:ahLst/>
              <a:cxnLst/>
              <a:rect l="l" t="t" r="r" b="b"/>
              <a:pathLst>
                <a:path w="5105" h="12351" extrusionOk="0">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454350" y="3727450"/>
              <a:ext cx="3900" cy="277500"/>
            </a:xfrm>
            <a:custGeom>
              <a:avLst/>
              <a:gdLst/>
              <a:ahLst/>
              <a:cxnLst/>
              <a:rect l="l" t="t" r="r" b="b"/>
              <a:pathLst>
                <a:path w="156" h="11100" extrusionOk="0">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260050" y="3675750"/>
              <a:ext cx="3775" cy="288825"/>
            </a:xfrm>
            <a:custGeom>
              <a:avLst/>
              <a:gdLst/>
              <a:ahLst/>
              <a:cxnLst/>
              <a:rect l="l" t="t" r="r" b="b"/>
              <a:pathLst>
                <a:path w="151" h="11553" extrusionOk="0">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605175" y="2621625"/>
              <a:ext cx="77475" cy="304375"/>
            </a:xfrm>
            <a:custGeom>
              <a:avLst/>
              <a:gdLst/>
              <a:ahLst/>
              <a:cxnLst/>
              <a:rect l="l" t="t" r="r" b="b"/>
              <a:pathLst>
                <a:path w="3099" h="12175" extrusionOk="0">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724400" y="2692825"/>
              <a:ext cx="84750" cy="298600"/>
            </a:xfrm>
            <a:custGeom>
              <a:avLst/>
              <a:gdLst/>
              <a:ahLst/>
              <a:cxnLst/>
              <a:rect l="l" t="t" r="r" b="b"/>
              <a:pathLst>
                <a:path w="3390" h="11944" extrusionOk="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791075" y="2733675"/>
              <a:ext cx="3775" cy="249600"/>
            </a:xfrm>
            <a:custGeom>
              <a:avLst/>
              <a:gdLst/>
              <a:ahLst/>
              <a:cxnLst/>
              <a:rect l="l" t="t" r="r" b="b"/>
              <a:pathLst>
                <a:path w="151" h="9984" extrusionOk="0">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664025" y="2659800"/>
              <a:ext cx="3825" cy="256475"/>
            </a:xfrm>
            <a:custGeom>
              <a:avLst/>
              <a:gdLst/>
              <a:ahLst/>
              <a:cxnLst/>
              <a:rect l="l" t="t" r="r" b="b"/>
              <a:pathLst>
                <a:path w="153" h="10259" extrusionOk="0">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605250" y="2994650"/>
              <a:ext cx="77400" cy="295025"/>
            </a:xfrm>
            <a:custGeom>
              <a:avLst/>
              <a:gdLst/>
              <a:ahLst/>
              <a:cxnLst/>
              <a:rect l="l" t="t" r="r" b="b"/>
              <a:pathLst>
                <a:path w="3096" h="11801" extrusionOk="0">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724400" y="3051275"/>
              <a:ext cx="84750" cy="286925"/>
            </a:xfrm>
            <a:custGeom>
              <a:avLst/>
              <a:gdLst/>
              <a:ahLst/>
              <a:cxnLst/>
              <a:rect l="l" t="t" r="r" b="b"/>
              <a:pathLst>
                <a:path w="3390" h="11477" extrusionOk="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791025" y="3082775"/>
              <a:ext cx="3800" cy="249575"/>
            </a:xfrm>
            <a:custGeom>
              <a:avLst/>
              <a:gdLst/>
              <a:ahLst/>
              <a:cxnLst/>
              <a:rect l="l" t="t" r="r" b="b"/>
              <a:pathLst>
                <a:path w="152" h="9983" extrusionOk="0">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664025" y="3025750"/>
              <a:ext cx="3800" cy="256425"/>
            </a:xfrm>
            <a:custGeom>
              <a:avLst/>
              <a:gdLst/>
              <a:ahLst/>
              <a:cxnLst/>
              <a:rect l="l" t="t" r="r" b="b"/>
              <a:pathLst>
                <a:path w="152" h="10257" extrusionOk="0">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605900" y="3401225"/>
              <a:ext cx="76725" cy="282525"/>
            </a:xfrm>
            <a:custGeom>
              <a:avLst/>
              <a:gdLst/>
              <a:ahLst/>
              <a:cxnLst/>
              <a:rect l="l" t="t" r="r" b="b"/>
              <a:pathLst>
                <a:path w="3069" h="11301" extrusionOk="0">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724375" y="3438300"/>
              <a:ext cx="84750" cy="271375"/>
            </a:xfrm>
            <a:custGeom>
              <a:avLst/>
              <a:gdLst/>
              <a:ahLst/>
              <a:cxnLst/>
              <a:rect l="l" t="t" r="r" b="b"/>
              <a:pathLst>
                <a:path w="3390" h="10855" extrusionOk="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791025" y="3457325"/>
              <a:ext cx="3800" cy="249600"/>
            </a:xfrm>
            <a:custGeom>
              <a:avLst/>
              <a:gdLst/>
              <a:ahLst/>
              <a:cxnLst/>
              <a:rect l="l" t="t" r="r" b="b"/>
              <a:pathLst>
                <a:path w="152" h="9984" extrusionOk="0">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664025" y="3422775"/>
              <a:ext cx="3800" cy="256400"/>
            </a:xfrm>
            <a:custGeom>
              <a:avLst/>
              <a:gdLst/>
              <a:ahLst/>
              <a:cxnLst/>
              <a:rect l="l" t="t" r="r" b="b"/>
              <a:pathLst>
                <a:path w="152" h="10256" extrusionOk="0">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605225" y="3769175"/>
              <a:ext cx="77400" cy="282475"/>
            </a:xfrm>
            <a:custGeom>
              <a:avLst/>
              <a:gdLst/>
              <a:ahLst/>
              <a:cxnLst/>
              <a:rect l="l" t="t" r="r" b="b"/>
              <a:pathLst>
                <a:path w="3096" h="11299" extrusionOk="0">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724375" y="3805925"/>
              <a:ext cx="84750" cy="270400"/>
            </a:xfrm>
            <a:custGeom>
              <a:avLst/>
              <a:gdLst/>
              <a:ahLst/>
              <a:cxnLst/>
              <a:rect l="l" t="t" r="r" b="b"/>
              <a:pathLst>
                <a:path w="3390" h="10816" extrusionOk="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5791025" y="3824200"/>
              <a:ext cx="3800" cy="249575"/>
            </a:xfrm>
            <a:custGeom>
              <a:avLst/>
              <a:gdLst/>
              <a:ahLst/>
              <a:cxnLst/>
              <a:rect l="l" t="t" r="r" b="b"/>
              <a:pathLst>
                <a:path w="152" h="9983" extrusionOk="0">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5664000" y="3790725"/>
              <a:ext cx="3775" cy="256425"/>
            </a:xfrm>
            <a:custGeom>
              <a:avLst/>
              <a:gdLst/>
              <a:ahLst/>
              <a:cxnLst/>
              <a:rect l="l" t="t" r="r" b="b"/>
              <a:pathLst>
                <a:path w="151" h="10257" extrusionOk="0">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5919425" y="2771225"/>
              <a:ext cx="108925" cy="312125"/>
            </a:xfrm>
            <a:custGeom>
              <a:avLst/>
              <a:gdLst/>
              <a:ahLst/>
              <a:cxnLst/>
              <a:rect l="l" t="t" r="r" b="b"/>
              <a:pathLst>
                <a:path w="4357" h="12485" extrusionOk="0">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6089850" y="2886750"/>
              <a:ext cx="119825" cy="296325"/>
            </a:xfrm>
            <a:custGeom>
              <a:avLst/>
              <a:gdLst/>
              <a:ahLst/>
              <a:cxnLst/>
              <a:rect l="l" t="t" r="r" b="b"/>
              <a:pathLst>
                <a:path w="4793" h="11853" extrusionOk="0">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6185325" y="2948575"/>
              <a:ext cx="3825" cy="222775"/>
            </a:xfrm>
            <a:custGeom>
              <a:avLst/>
              <a:gdLst/>
              <a:ahLst/>
              <a:cxnLst/>
              <a:rect l="l" t="t" r="r" b="b"/>
              <a:pathLst>
                <a:path w="153" h="8911" extrusionOk="0">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6003325" y="2832325"/>
              <a:ext cx="3800" cy="236500"/>
            </a:xfrm>
            <a:custGeom>
              <a:avLst/>
              <a:gdLst/>
              <a:ahLst/>
              <a:cxnLst/>
              <a:rect l="l" t="t" r="r" b="b"/>
              <a:pathLst>
                <a:path w="152" h="9460" extrusionOk="0">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5919500" y="3120400"/>
              <a:ext cx="108825" cy="296450"/>
            </a:xfrm>
            <a:custGeom>
              <a:avLst/>
              <a:gdLst/>
              <a:ahLst/>
              <a:cxnLst/>
              <a:rect l="l" t="t" r="r" b="b"/>
              <a:pathLst>
                <a:path w="4353" h="11858" extrusionOk="0">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6089850" y="3211700"/>
              <a:ext cx="119825" cy="279275"/>
            </a:xfrm>
            <a:custGeom>
              <a:avLst/>
              <a:gdLst/>
              <a:ahLst/>
              <a:cxnLst/>
              <a:rect l="l" t="t" r="r" b="b"/>
              <a:pathLst>
                <a:path w="4793" h="11171" extrusionOk="0">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6185325" y="3259625"/>
              <a:ext cx="3825" cy="222850"/>
            </a:xfrm>
            <a:custGeom>
              <a:avLst/>
              <a:gdLst/>
              <a:ahLst/>
              <a:cxnLst/>
              <a:rect l="l" t="t" r="r" b="b"/>
              <a:pathLst>
                <a:path w="153" h="8914" extrusionOk="0">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6003300" y="3169275"/>
              <a:ext cx="3825" cy="236500"/>
            </a:xfrm>
            <a:custGeom>
              <a:avLst/>
              <a:gdLst/>
              <a:ahLst/>
              <a:cxnLst/>
              <a:rect l="l" t="t" r="r" b="b"/>
              <a:pathLst>
                <a:path w="153" h="9460" extrusionOk="0">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5920050" y="3500900"/>
              <a:ext cx="108300" cy="277275"/>
            </a:xfrm>
            <a:custGeom>
              <a:avLst/>
              <a:gdLst/>
              <a:ahLst/>
              <a:cxnLst/>
              <a:rect l="l" t="t" r="r" b="b"/>
              <a:pathLst>
                <a:path w="4332" h="11091" extrusionOk="0">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6089800" y="3562500"/>
              <a:ext cx="119850" cy="258400"/>
            </a:xfrm>
            <a:custGeom>
              <a:avLst/>
              <a:gdLst/>
              <a:ahLst/>
              <a:cxnLst/>
              <a:rect l="l" t="t" r="r" b="b"/>
              <a:pathLst>
                <a:path w="4794" h="10336" extrusionOk="0">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6185325" y="3593450"/>
              <a:ext cx="3825" cy="222850"/>
            </a:xfrm>
            <a:custGeom>
              <a:avLst/>
              <a:gdLst/>
              <a:ahLst/>
              <a:cxnLst/>
              <a:rect l="l" t="t" r="r" b="b"/>
              <a:pathLst>
                <a:path w="153" h="8914" extrusionOk="0">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6003275" y="3534950"/>
              <a:ext cx="3800" cy="236425"/>
            </a:xfrm>
            <a:custGeom>
              <a:avLst/>
              <a:gdLst/>
              <a:ahLst/>
              <a:cxnLst/>
              <a:rect l="l" t="t" r="r" b="b"/>
              <a:pathLst>
                <a:path w="152" h="9457" extrusionOk="0">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5920050" y="3845300"/>
              <a:ext cx="108250" cy="270250"/>
            </a:xfrm>
            <a:custGeom>
              <a:avLst/>
              <a:gdLst/>
              <a:ahLst/>
              <a:cxnLst/>
              <a:rect l="l" t="t" r="r" b="b"/>
              <a:pathLst>
                <a:path w="4330" h="10810" extrusionOk="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6089800" y="3895825"/>
              <a:ext cx="119850" cy="250600"/>
            </a:xfrm>
            <a:custGeom>
              <a:avLst/>
              <a:gdLst/>
              <a:ahLst/>
              <a:cxnLst/>
              <a:rect l="l" t="t" r="r" b="b"/>
              <a:pathLst>
                <a:path w="4794" h="10024" extrusionOk="0">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6185300" y="3920425"/>
              <a:ext cx="3825" cy="222850"/>
            </a:xfrm>
            <a:custGeom>
              <a:avLst/>
              <a:gdLst/>
              <a:ahLst/>
              <a:cxnLst/>
              <a:rect l="l" t="t" r="r" b="b"/>
              <a:pathLst>
                <a:path w="153" h="8914" extrusionOk="0">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6003200" y="3873650"/>
              <a:ext cx="3925" cy="236600"/>
            </a:xfrm>
            <a:custGeom>
              <a:avLst/>
              <a:gdLst/>
              <a:ahLst/>
              <a:cxnLst/>
              <a:rect l="l" t="t" r="r" b="b"/>
              <a:pathLst>
                <a:path w="157" h="9464" extrusionOk="0">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7850" y="2079325"/>
              <a:ext cx="172300" cy="421650"/>
            </a:xfrm>
            <a:custGeom>
              <a:avLst/>
              <a:gdLst/>
              <a:ahLst/>
              <a:cxnLst/>
              <a:rect l="l" t="t" r="r" b="b"/>
              <a:pathLst>
                <a:path w="6892" h="16866" extrusionOk="0">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884350" y="2204750"/>
              <a:ext cx="177175" cy="395775"/>
            </a:xfrm>
            <a:custGeom>
              <a:avLst/>
              <a:gdLst/>
              <a:ahLst/>
              <a:cxnLst/>
              <a:rect l="l" t="t" r="r" b="b"/>
              <a:pathLst>
                <a:path w="7087" h="15831" extrusionOk="0">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5029800" y="2293300"/>
              <a:ext cx="4850" cy="293575"/>
            </a:xfrm>
            <a:custGeom>
              <a:avLst/>
              <a:gdLst/>
              <a:ahLst/>
              <a:cxnLst/>
              <a:rect l="l" t="t" r="r" b="b"/>
              <a:pathLst>
                <a:path w="194" h="11743" extrusionOk="0">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813225" y="2164500"/>
              <a:ext cx="5475" cy="318925"/>
            </a:xfrm>
            <a:custGeom>
              <a:avLst/>
              <a:gdLst/>
              <a:ahLst/>
              <a:cxnLst/>
              <a:rect l="l" t="t" r="r" b="b"/>
              <a:pathLst>
                <a:path w="219" h="12757" extrusionOk="0">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80225" y="2556925"/>
              <a:ext cx="171575" cy="401525"/>
            </a:xfrm>
            <a:custGeom>
              <a:avLst/>
              <a:gdLst/>
              <a:ahLst/>
              <a:cxnLst/>
              <a:rect l="l" t="t" r="r" b="b"/>
              <a:pathLst>
                <a:path w="6863" h="16061" extrusionOk="0">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885925" y="2658300"/>
              <a:ext cx="177150" cy="375350"/>
            </a:xfrm>
            <a:custGeom>
              <a:avLst/>
              <a:gdLst/>
              <a:ahLst/>
              <a:cxnLst/>
              <a:rect l="l" t="t" r="r" b="b"/>
              <a:pathLst>
                <a:path w="7086" h="15014" extrusionOk="0">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5031375" y="2729750"/>
              <a:ext cx="4825" cy="293625"/>
            </a:xfrm>
            <a:custGeom>
              <a:avLst/>
              <a:gdLst/>
              <a:ahLst/>
              <a:cxnLst/>
              <a:rect l="l" t="t" r="r" b="b"/>
              <a:pathLst>
                <a:path w="193" h="11745" extrusionOk="0">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814875" y="2626075"/>
              <a:ext cx="5475" cy="318850"/>
            </a:xfrm>
            <a:custGeom>
              <a:avLst/>
              <a:gdLst/>
              <a:ahLst/>
              <a:cxnLst/>
              <a:rect l="l" t="t" r="r" b="b"/>
              <a:pathLst>
                <a:path w="219" h="12754" extrusionOk="0">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681525" y="3086950"/>
              <a:ext cx="172075" cy="376825"/>
            </a:xfrm>
            <a:custGeom>
              <a:avLst/>
              <a:gdLst/>
              <a:ahLst/>
              <a:cxnLst/>
              <a:rect l="l" t="t" r="r" b="b"/>
              <a:pathLst>
                <a:path w="6883" h="15073" extrusionOk="0">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887750" y="3158750"/>
              <a:ext cx="177000" cy="350100"/>
            </a:xfrm>
            <a:custGeom>
              <a:avLst/>
              <a:gdLst/>
              <a:ahLst/>
              <a:cxnLst/>
              <a:rect l="l" t="t" r="r" b="b"/>
              <a:pathLst>
                <a:path w="7080" h="14004" extrusionOk="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5033075" y="3209125"/>
              <a:ext cx="4850" cy="293600"/>
            </a:xfrm>
            <a:custGeom>
              <a:avLst/>
              <a:gdLst/>
              <a:ahLst/>
              <a:cxnLst/>
              <a:rect l="l" t="t" r="r" b="b"/>
              <a:pathLst>
                <a:path w="194" h="11744" extrusionOk="0">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816700" y="3136400"/>
              <a:ext cx="5475" cy="318800"/>
            </a:xfrm>
            <a:custGeom>
              <a:avLst/>
              <a:gdLst/>
              <a:ahLst/>
              <a:cxnLst/>
              <a:rect l="l" t="t" r="r" b="b"/>
              <a:pathLst>
                <a:path w="219" h="12752" extrusionOk="0">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683225" y="3557700"/>
              <a:ext cx="172050" cy="364075"/>
            </a:xfrm>
            <a:custGeom>
              <a:avLst/>
              <a:gdLst/>
              <a:ahLst/>
              <a:cxnLst/>
              <a:rect l="l" t="t" r="r" b="b"/>
              <a:pathLst>
                <a:path w="6882" h="14563" extrusionOk="0">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889350" y="3614150"/>
              <a:ext cx="176975" cy="337025"/>
            </a:xfrm>
            <a:custGeom>
              <a:avLst/>
              <a:gdLst/>
              <a:ahLst/>
              <a:cxnLst/>
              <a:rect l="l" t="t" r="r" b="b"/>
              <a:pathLst>
                <a:path w="7079" h="13481" extrusionOk="0">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5034675" y="3653550"/>
              <a:ext cx="4850" cy="293625"/>
            </a:xfrm>
            <a:custGeom>
              <a:avLst/>
              <a:gdLst/>
              <a:ahLst/>
              <a:cxnLst/>
              <a:rect l="l" t="t" r="r" b="b"/>
              <a:pathLst>
                <a:path w="194" h="11745" extrusionOk="0">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818350" y="3596950"/>
              <a:ext cx="5475" cy="318775"/>
            </a:xfrm>
            <a:custGeom>
              <a:avLst/>
              <a:gdLst/>
              <a:ahLst/>
              <a:cxnLst/>
              <a:rect l="l" t="t" r="r" b="b"/>
              <a:pathLst>
                <a:path w="219" h="12751" extrusionOk="0">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333325" y="3490675"/>
              <a:ext cx="208500" cy="390900"/>
            </a:xfrm>
            <a:custGeom>
              <a:avLst/>
              <a:gdLst/>
              <a:ahLst/>
              <a:cxnLst/>
              <a:rect l="l" t="t" r="r" b="b"/>
              <a:pathLst>
                <a:path w="8340" h="15636" extrusionOk="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075825" y="3426425"/>
              <a:ext cx="221700" cy="421725"/>
            </a:xfrm>
            <a:custGeom>
              <a:avLst/>
              <a:gdLst/>
              <a:ahLst/>
              <a:cxnLst/>
              <a:rect l="l" t="t" r="r" b="b"/>
              <a:pathLst>
                <a:path w="8868" h="16869" extrusionOk="0">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11400" y="3529725"/>
              <a:ext cx="6600" cy="346175"/>
            </a:xfrm>
            <a:custGeom>
              <a:avLst/>
              <a:gdLst/>
              <a:ahLst/>
              <a:cxnLst/>
              <a:rect l="l" t="t" r="r" b="b"/>
              <a:pathLst>
                <a:path w="264" h="13847" extrusionOk="0">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263925" y="3472775"/>
              <a:ext cx="6825" cy="370675"/>
            </a:xfrm>
            <a:custGeom>
              <a:avLst/>
              <a:gdLst/>
              <a:ahLst/>
              <a:cxnLst/>
              <a:rect l="l" t="t" r="r" b="b"/>
              <a:pathLst>
                <a:path w="273" h="14827" extrusionOk="0">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3666025" y="1462975"/>
              <a:ext cx="249800" cy="545675"/>
            </a:xfrm>
            <a:custGeom>
              <a:avLst/>
              <a:gdLst/>
              <a:ahLst/>
              <a:cxnLst/>
              <a:rect l="l" t="t" r="r" b="b"/>
              <a:pathLst>
                <a:path w="9992" h="21827" extrusionOk="0">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3290375" y="1216825"/>
              <a:ext cx="304675" cy="623850"/>
            </a:xfrm>
            <a:custGeom>
              <a:avLst/>
              <a:gdLst/>
              <a:ahLst/>
              <a:cxnLst/>
              <a:rect l="l" t="t" r="r" b="b"/>
              <a:pathLst>
                <a:path w="12187" h="24954" extrusionOk="0">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3881525" y="1594675"/>
              <a:ext cx="4650" cy="400525"/>
            </a:xfrm>
            <a:custGeom>
              <a:avLst/>
              <a:gdLst/>
              <a:ahLst/>
              <a:cxnLst/>
              <a:rect l="l" t="t" r="r" b="b"/>
              <a:pathLst>
                <a:path w="186" h="16021" extrusionOk="0">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3564175" y="1398625"/>
              <a:ext cx="4725" cy="424350"/>
            </a:xfrm>
            <a:custGeom>
              <a:avLst/>
              <a:gdLst/>
              <a:ahLst/>
              <a:cxnLst/>
              <a:rect l="l" t="t" r="r" b="b"/>
              <a:pathLst>
                <a:path w="189" h="16974" extrusionOk="0">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3667275" y="2066575"/>
              <a:ext cx="249775" cy="516375"/>
            </a:xfrm>
            <a:custGeom>
              <a:avLst/>
              <a:gdLst/>
              <a:ahLst/>
              <a:cxnLst/>
              <a:rect l="l" t="t" r="r" b="b"/>
              <a:pathLst>
                <a:path w="9991" h="20655" extrusionOk="0">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3291725" y="1865875"/>
              <a:ext cx="304625" cy="586775"/>
            </a:xfrm>
            <a:custGeom>
              <a:avLst/>
              <a:gdLst/>
              <a:ahLst/>
              <a:cxnLst/>
              <a:rect l="l" t="t" r="r" b="b"/>
              <a:pathLst>
                <a:path w="12185" h="23471" extrusionOk="0">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3882750" y="2172700"/>
              <a:ext cx="4650" cy="400550"/>
            </a:xfrm>
            <a:custGeom>
              <a:avLst/>
              <a:gdLst/>
              <a:ahLst/>
              <a:cxnLst/>
              <a:rect l="l" t="t" r="r" b="b"/>
              <a:pathLst>
                <a:path w="186" h="16022" extrusionOk="0">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3565500" y="2014025"/>
              <a:ext cx="4700" cy="424350"/>
            </a:xfrm>
            <a:custGeom>
              <a:avLst/>
              <a:gdLst/>
              <a:ahLst/>
              <a:cxnLst/>
              <a:rect l="l" t="t" r="r" b="b"/>
              <a:pathLst>
                <a:path w="188" h="16974" extrusionOk="0">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3668775" y="2754950"/>
              <a:ext cx="249675" cy="480125"/>
            </a:xfrm>
            <a:custGeom>
              <a:avLst/>
              <a:gdLst/>
              <a:ahLst/>
              <a:cxnLst/>
              <a:rect l="l" t="t" r="r" b="b"/>
              <a:pathLst>
                <a:path w="9987" h="19205" extrusionOk="0">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3293325" y="2610750"/>
              <a:ext cx="304500" cy="540725"/>
            </a:xfrm>
            <a:custGeom>
              <a:avLst/>
              <a:gdLst/>
              <a:ahLst/>
              <a:cxnLst/>
              <a:rect l="l" t="t" r="r" b="b"/>
              <a:pathLst>
                <a:path w="12180" h="21629" extrusionOk="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3884125" y="2829450"/>
              <a:ext cx="4650" cy="400525"/>
            </a:xfrm>
            <a:custGeom>
              <a:avLst/>
              <a:gdLst/>
              <a:ahLst/>
              <a:cxnLst/>
              <a:rect l="l" t="t" r="r" b="b"/>
              <a:pathLst>
                <a:path w="186" h="16021" extrusionOk="0">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3567000" y="2717100"/>
              <a:ext cx="4700" cy="424400"/>
            </a:xfrm>
            <a:custGeom>
              <a:avLst/>
              <a:gdLst/>
              <a:ahLst/>
              <a:cxnLst/>
              <a:rect l="l" t="t" r="r" b="b"/>
              <a:pathLst>
                <a:path w="188" h="16976" extrusionOk="0">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3669975" y="3343400"/>
              <a:ext cx="249650" cy="453875"/>
            </a:xfrm>
            <a:custGeom>
              <a:avLst/>
              <a:gdLst/>
              <a:ahLst/>
              <a:cxnLst/>
              <a:rect l="l" t="t" r="r" b="b"/>
              <a:pathLst>
                <a:path w="9986" h="18155" extrusionOk="0">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3294650" y="3240000"/>
              <a:ext cx="304450" cy="507450"/>
            </a:xfrm>
            <a:custGeom>
              <a:avLst/>
              <a:gdLst/>
              <a:ahLst/>
              <a:cxnLst/>
              <a:rect l="l" t="t" r="r" b="b"/>
              <a:pathLst>
                <a:path w="12178" h="20298" extrusionOk="0">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3885325" y="3394950"/>
              <a:ext cx="4650" cy="400550"/>
            </a:xfrm>
            <a:custGeom>
              <a:avLst/>
              <a:gdLst/>
              <a:ahLst/>
              <a:cxnLst/>
              <a:rect l="l" t="t" r="r" b="b"/>
              <a:pathLst>
                <a:path w="186" h="16022" extrusionOk="0">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3568250" y="3316175"/>
              <a:ext cx="4725" cy="424350"/>
            </a:xfrm>
            <a:custGeom>
              <a:avLst/>
              <a:gdLst/>
              <a:ahLst/>
              <a:cxnLst/>
              <a:rect l="l" t="t" r="r" b="b"/>
              <a:pathLst>
                <a:path w="189" h="16974" extrusionOk="0">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732475" y="238125"/>
              <a:ext cx="2556750" cy="1931825"/>
            </a:xfrm>
            <a:custGeom>
              <a:avLst/>
              <a:gdLst/>
              <a:ahLst/>
              <a:cxnLst/>
              <a:rect l="l" t="t" r="r" b="b"/>
              <a:pathLst>
                <a:path w="102270" h="77273" extrusionOk="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2469575" y="286600"/>
              <a:ext cx="4256375" cy="2835700"/>
            </a:xfrm>
            <a:custGeom>
              <a:avLst/>
              <a:gdLst/>
              <a:ahLst/>
              <a:cxnLst/>
              <a:rect l="l" t="t" r="r" b="b"/>
              <a:pathLst>
                <a:path w="170255" h="113428" extrusionOk="0">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912750" y="3275075"/>
              <a:ext cx="5605800" cy="842375"/>
            </a:xfrm>
            <a:custGeom>
              <a:avLst/>
              <a:gdLst/>
              <a:ahLst/>
              <a:cxnLst/>
              <a:rect l="l" t="t" r="r" b="b"/>
              <a:pathLst>
                <a:path w="224232" h="33695" extrusionOk="0">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2399975" y="4964925"/>
              <a:ext cx="4599750" cy="505100"/>
            </a:xfrm>
            <a:custGeom>
              <a:avLst/>
              <a:gdLst/>
              <a:ahLst/>
              <a:cxnLst/>
              <a:rect l="l" t="t" r="r" b="b"/>
              <a:pathLst>
                <a:path w="183990" h="20204" extrusionOk="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619950" y="5078100"/>
              <a:ext cx="3263475" cy="398600"/>
            </a:xfrm>
            <a:custGeom>
              <a:avLst/>
              <a:gdLst/>
              <a:ahLst/>
              <a:cxnLst/>
              <a:rect l="l" t="t" r="r" b="b"/>
              <a:pathLst>
                <a:path w="130539" h="15944" extrusionOk="0">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6367575" y="671825"/>
              <a:ext cx="11525" cy="3569325"/>
            </a:xfrm>
            <a:custGeom>
              <a:avLst/>
              <a:gdLst/>
              <a:ahLst/>
              <a:cxnLst/>
              <a:rect l="l" t="t" r="r" b="b"/>
              <a:pathLst>
                <a:path w="461" h="142773" extrusionOk="0">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938975" y="924525"/>
              <a:ext cx="15075" cy="4355700"/>
            </a:xfrm>
            <a:custGeom>
              <a:avLst/>
              <a:gdLst/>
              <a:ahLst/>
              <a:cxnLst/>
              <a:rect l="l" t="t" r="r" b="b"/>
              <a:pathLst>
                <a:path w="603" h="174228" extrusionOk="0">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34"/>
          <p:cNvSpPr/>
          <p:nvPr/>
        </p:nvSpPr>
        <p:spPr>
          <a:xfrm>
            <a:off x="7481750" y="-47523"/>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4"/>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4">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29" name="Google Shape;8229;p34">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30" name="Google Shape;8230;p34">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05186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sp>
        <p:nvSpPr>
          <p:cNvPr id="8235" name="Google Shape;8235;p35"/>
          <p:cNvSpPr/>
          <p:nvPr/>
        </p:nvSpPr>
        <p:spPr>
          <a:xfrm>
            <a:off x="669900" y="1518300"/>
            <a:ext cx="7804200" cy="362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Le </a:t>
            </a:r>
            <a:r>
              <a:rPr lang="fr-FR" dirty="0" err="1"/>
              <a:t>random</a:t>
            </a:r>
            <a:r>
              <a:rPr lang="fr-FR" dirty="0"/>
              <a:t> </a:t>
            </a:r>
            <a:r>
              <a:rPr lang="fr-FR" dirty="0" err="1"/>
              <a:t>forest</a:t>
            </a:r>
            <a:r>
              <a:rPr lang="fr-FR" dirty="0"/>
              <a:t> est le meilleur modèle</a:t>
            </a:r>
            <a:endParaRPr dirty="0"/>
          </a:p>
        </p:txBody>
      </p:sp>
      <p:sp>
        <p:nvSpPr>
          <p:cNvPr id="8238" name="Google Shape;8238;p35"/>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fr-FR" dirty="0">
                <a:solidFill>
                  <a:schemeClr val="tx1"/>
                </a:solidFill>
              </a:rPr>
              <a:t>Avec un R2 de 0,72 pour la partie « </a:t>
            </a:r>
            <a:r>
              <a:rPr lang="fr-FR" dirty="0" err="1">
                <a:solidFill>
                  <a:schemeClr val="tx1"/>
                </a:solidFill>
              </a:rPr>
              <a:t>SiteEnergyUseWN</a:t>
            </a:r>
            <a:r>
              <a:rPr lang="fr-FR" dirty="0">
                <a:solidFill>
                  <a:schemeClr val="tx1"/>
                </a:solidFill>
              </a:rPr>
              <a:t> »   et de 0,59 pour la partie « Total GHG Emission » le </a:t>
            </a:r>
            <a:r>
              <a:rPr lang="fr-FR" dirty="0" err="1">
                <a:solidFill>
                  <a:schemeClr val="tx1"/>
                </a:solidFill>
              </a:rPr>
              <a:t>random</a:t>
            </a:r>
            <a:r>
              <a:rPr lang="fr-FR" dirty="0">
                <a:solidFill>
                  <a:schemeClr val="tx1"/>
                </a:solidFill>
              </a:rPr>
              <a:t> </a:t>
            </a:r>
            <a:r>
              <a:rPr lang="fr-FR" dirty="0" err="1">
                <a:solidFill>
                  <a:schemeClr val="tx1"/>
                </a:solidFill>
              </a:rPr>
              <a:t>forest</a:t>
            </a:r>
            <a:r>
              <a:rPr lang="fr-FR" dirty="0">
                <a:solidFill>
                  <a:schemeClr val="tx1"/>
                </a:solidFill>
              </a:rPr>
              <a:t> s’avère être le meilleur des modèles testés pour prédire par la suite avec des nouvelles données</a:t>
            </a:r>
            <a:endParaRPr dirty="0">
              <a:solidFill>
                <a:schemeClr val="tx1"/>
              </a:solidFill>
            </a:endParaRPr>
          </a:p>
        </p:txBody>
      </p:sp>
      <p:pic>
        <p:nvPicPr>
          <p:cNvPr id="8239" name="Google Shape;8239;p35"/>
          <p:cNvPicPr preferRelativeResize="0"/>
          <p:nvPr/>
        </p:nvPicPr>
        <p:blipFill rotWithShape="1">
          <a:blip r:embed="rId3">
            <a:alphaModFix/>
          </a:blip>
          <a:srcRect t="10692" b="2373"/>
          <a:stretch/>
        </p:blipFill>
        <p:spPr>
          <a:xfrm>
            <a:off x="4606850" y="1930975"/>
            <a:ext cx="3535448" cy="2382048"/>
          </a:xfrm>
          <a:prstGeom prst="rect">
            <a:avLst/>
          </a:prstGeom>
          <a:noFill/>
          <a:ln>
            <a:noFill/>
          </a:ln>
        </p:spPr>
      </p:pic>
      <p:grpSp>
        <p:nvGrpSpPr>
          <p:cNvPr id="8240" name="Google Shape;8240;p35"/>
          <p:cNvGrpSpPr/>
          <p:nvPr/>
        </p:nvGrpSpPr>
        <p:grpSpPr>
          <a:xfrm>
            <a:off x="5719719" y="675728"/>
            <a:ext cx="1223788" cy="21378"/>
            <a:chOff x="3096700" y="3484425"/>
            <a:chExt cx="719875" cy="12575"/>
          </a:xfrm>
        </p:grpSpPr>
        <p:sp>
          <p:nvSpPr>
            <p:cNvPr id="8241" name="Google Shape;8241;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35"/>
          <p:cNvGrpSpPr/>
          <p:nvPr/>
        </p:nvGrpSpPr>
        <p:grpSpPr>
          <a:xfrm>
            <a:off x="2200504" y="675728"/>
            <a:ext cx="1223745" cy="21378"/>
            <a:chOff x="2940000" y="3484425"/>
            <a:chExt cx="719850" cy="12575"/>
          </a:xfrm>
        </p:grpSpPr>
        <p:sp>
          <p:nvSpPr>
            <p:cNvPr id="8252" name="Google Shape;8252;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2" name="Google Shape;8262;p35"/>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5">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4" name="Google Shape;8264;p35">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5" name="Google Shape;8265;p35">
            <a:hlinkClick r:id="rId4"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35"/>
          <p:cNvGrpSpPr/>
          <p:nvPr/>
        </p:nvGrpSpPr>
        <p:grpSpPr>
          <a:xfrm>
            <a:off x="8282003" y="1820192"/>
            <a:ext cx="349968" cy="2052568"/>
            <a:chOff x="1037125" y="2236325"/>
            <a:chExt cx="149100" cy="874475"/>
          </a:xfrm>
        </p:grpSpPr>
        <p:sp>
          <p:nvSpPr>
            <p:cNvPr id="8267" name="Google Shape;8267;p3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85206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sp>
        <p:nvSpPr>
          <p:cNvPr id="8235" name="Google Shape;8235;p35"/>
          <p:cNvSpPr/>
          <p:nvPr/>
        </p:nvSpPr>
        <p:spPr>
          <a:xfrm>
            <a:off x="669900" y="1518300"/>
            <a:ext cx="7804200" cy="362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a:t>Features</a:t>
            </a:r>
            <a:r>
              <a:rPr lang="fr-FR" dirty="0"/>
              <a:t> importances</a:t>
            </a:r>
            <a:endParaRPr dirty="0"/>
          </a:p>
        </p:txBody>
      </p:sp>
      <p:sp>
        <p:nvSpPr>
          <p:cNvPr id="8238" name="Google Shape;8238;p35"/>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p>
            <a:pPr marL="0" indent="0">
              <a:spcAft>
                <a:spcPts val="1600"/>
              </a:spcAft>
              <a:buNone/>
            </a:pPr>
            <a:r>
              <a:rPr lang="fr-FR" dirty="0">
                <a:solidFill>
                  <a:schemeClr val="tx1"/>
                </a:solidFill>
              </a:rPr>
              <a:t>Pour la partie « </a:t>
            </a:r>
            <a:r>
              <a:rPr lang="fr-FR" dirty="0" err="1">
                <a:solidFill>
                  <a:schemeClr val="tx1"/>
                </a:solidFill>
              </a:rPr>
              <a:t>SiteEnergyUseWN</a:t>
            </a:r>
            <a:r>
              <a:rPr lang="fr-FR" dirty="0">
                <a:solidFill>
                  <a:schemeClr val="tx1"/>
                </a:solidFill>
              </a:rPr>
              <a:t> », la donnée </a:t>
            </a:r>
            <a:r>
              <a:rPr lang="fr-FR" dirty="0" err="1">
                <a:solidFill>
                  <a:schemeClr val="tx1"/>
                </a:solidFill>
              </a:rPr>
              <a:t>propertyGFABuilding</a:t>
            </a:r>
            <a:r>
              <a:rPr lang="fr-FR" dirty="0">
                <a:solidFill>
                  <a:schemeClr val="tx1"/>
                </a:solidFill>
              </a:rPr>
              <a:t>  et </a:t>
            </a:r>
            <a:r>
              <a:rPr lang="fr-FR" dirty="0" err="1">
                <a:solidFill>
                  <a:schemeClr val="tx1"/>
                </a:solidFill>
              </a:rPr>
              <a:t>propertyGFATotal</a:t>
            </a:r>
            <a:r>
              <a:rPr lang="fr-FR" dirty="0">
                <a:solidFill>
                  <a:schemeClr val="tx1"/>
                </a:solidFill>
              </a:rPr>
              <a:t> sont importantes</a:t>
            </a:r>
          </a:p>
        </p:txBody>
      </p:sp>
      <p:grpSp>
        <p:nvGrpSpPr>
          <p:cNvPr id="8240" name="Google Shape;8240;p35"/>
          <p:cNvGrpSpPr/>
          <p:nvPr/>
        </p:nvGrpSpPr>
        <p:grpSpPr>
          <a:xfrm>
            <a:off x="5719719" y="675728"/>
            <a:ext cx="1223788" cy="21378"/>
            <a:chOff x="3096700" y="3484425"/>
            <a:chExt cx="719875" cy="12575"/>
          </a:xfrm>
        </p:grpSpPr>
        <p:sp>
          <p:nvSpPr>
            <p:cNvPr id="8241" name="Google Shape;8241;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35"/>
          <p:cNvGrpSpPr/>
          <p:nvPr/>
        </p:nvGrpSpPr>
        <p:grpSpPr>
          <a:xfrm>
            <a:off x="2200504" y="675728"/>
            <a:ext cx="1223745" cy="21378"/>
            <a:chOff x="2940000" y="3484425"/>
            <a:chExt cx="719850" cy="12575"/>
          </a:xfrm>
        </p:grpSpPr>
        <p:sp>
          <p:nvSpPr>
            <p:cNvPr id="8252" name="Google Shape;8252;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2" name="Google Shape;8262;p35"/>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5">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4" name="Google Shape;8264;p35">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5" name="Google Shape;8265;p35">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35"/>
          <p:cNvGrpSpPr/>
          <p:nvPr/>
        </p:nvGrpSpPr>
        <p:grpSpPr>
          <a:xfrm>
            <a:off x="8282003" y="1820192"/>
            <a:ext cx="349968" cy="2052568"/>
            <a:chOff x="1037125" y="2236325"/>
            <a:chExt cx="149100" cy="874475"/>
          </a:xfrm>
        </p:grpSpPr>
        <p:sp>
          <p:nvSpPr>
            <p:cNvPr id="8267" name="Google Shape;8267;p3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78" name="Picture 6">
            <a:extLst>
              <a:ext uri="{FF2B5EF4-FFF2-40B4-BE49-F238E27FC236}">
                <a16:creationId xmlns:a16="http://schemas.microsoft.com/office/drawing/2014/main" id="{1BCE4B49-EDDA-6340-1C2D-BDA63DE5E2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85821" y="1531966"/>
            <a:ext cx="3213403" cy="36467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11224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sp>
        <p:nvSpPr>
          <p:cNvPr id="8235" name="Google Shape;8235;p35"/>
          <p:cNvSpPr/>
          <p:nvPr/>
        </p:nvSpPr>
        <p:spPr>
          <a:xfrm>
            <a:off x="669900" y="1518300"/>
            <a:ext cx="7804200" cy="362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a:t>Features</a:t>
            </a:r>
            <a:r>
              <a:rPr lang="fr-FR" dirty="0"/>
              <a:t> importances</a:t>
            </a:r>
            <a:endParaRPr dirty="0"/>
          </a:p>
        </p:txBody>
      </p:sp>
      <p:sp>
        <p:nvSpPr>
          <p:cNvPr id="8238" name="Google Shape;8238;p35"/>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p>
            <a:pPr marL="0" indent="0">
              <a:spcAft>
                <a:spcPts val="1600"/>
              </a:spcAft>
              <a:buNone/>
            </a:pPr>
            <a:r>
              <a:rPr lang="fr-FR" dirty="0">
                <a:solidFill>
                  <a:schemeClr val="tx1"/>
                </a:solidFill>
              </a:rPr>
              <a:t>Pour la partie «  « Total GHG Emission » , la donnée </a:t>
            </a:r>
            <a:r>
              <a:rPr lang="fr-FR" dirty="0" err="1">
                <a:solidFill>
                  <a:schemeClr val="tx1"/>
                </a:solidFill>
              </a:rPr>
              <a:t>propertyGFA</a:t>
            </a:r>
            <a:r>
              <a:rPr lang="fr-FR" dirty="0">
                <a:solidFill>
                  <a:schemeClr val="tx1"/>
                </a:solidFill>
              </a:rPr>
              <a:t> et </a:t>
            </a:r>
            <a:r>
              <a:rPr lang="fr-FR" dirty="0" err="1">
                <a:solidFill>
                  <a:schemeClr val="tx1"/>
                </a:solidFill>
              </a:rPr>
              <a:t>number</a:t>
            </a:r>
            <a:r>
              <a:rPr lang="fr-FR" dirty="0">
                <a:solidFill>
                  <a:schemeClr val="tx1"/>
                </a:solidFill>
              </a:rPr>
              <a:t> of building sont importantes</a:t>
            </a:r>
          </a:p>
          <a:p>
            <a:pPr marL="0" indent="0">
              <a:spcAft>
                <a:spcPts val="1600"/>
              </a:spcAft>
              <a:buNone/>
            </a:pPr>
            <a:endParaRPr dirty="0">
              <a:solidFill>
                <a:schemeClr val="tx1"/>
              </a:solidFill>
            </a:endParaRPr>
          </a:p>
        </p:txBody>
      </p:sp>
      <p:grpSp>
        <p:nvGrpSpPr>
          <p:cNvPr id="8240" name="Google Shape;8240;p35"/>
          <p:cNvGrpSpPr/>
          <p:nvPr/>
        </p:nvGrpSpPr>
        <p:grpSpPr>
          <a:xfrm>
            <a:off x="5719719" y="675728"/>
            <a:ext cx="1223788" cy="21378"/>
            <a:chOff x="3096700" y="3484425"/>
            <a:chExt cx="719875" cy="12575"/>
          </a:xfrm>
        </p:grpSpPr>
        <p:sp>
          <p:nvSpPr>
            <p:cNvPr id="8241" name="Google Shape;8241;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35"/>
          <p:cNvGrpSpPr/>
          <p:nvPr/>
        </p:nvGrpSpPr>
        <p:grpSpPr>
          <a:xfrm>
            <a:off x="2200504" y="675728"/>
            <a:ext cx="1223745" cy="21378"/>
            <a:chOff x="2940000" y="3484425"/>
            <a:chExt cx="719850" cy="12575"/>
          </a:xfrm>
        </p:grpSpPr>
        <p:sp>
          <p:nvSpPr>
            <p:cNvPr id="8252" name="Google Shape;8252;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2" name="Google Shape;8262;p35"/>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5">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4" name="Google Shape;8264;p35">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5" name="Google Shape;8265;p35">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35"/>
          <p:cNvGrpSpPr/>
          <p:nvPr/>
        </p:nvGrpSpPr>
        <p:grpSpPr>
          <a:xfrm>
            <a:off x="8282003" y="1820192"/>
            <a:ext cx="349968" cy="2052568"/>
            <a:chOff x="1037125" y="2236325"/>
            <a:chExt cx="149100" cy="874475"/>
          </a:xfrm>
        </p:grpSpPr>
        <p:sp>
          <p:nvSpPr>
            <p:cNvPr id="8267" name="Google Shape;8267;p3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76" name="Picture 4">
            <a:extLst>
              <a:ext uri="{FF2B5EF4-FFF2-40B4-BE49-F238E27FC236}">
                <a16:creationId xmlns:a16="http://schemas.microsoft.com/office/drawing/2014/main" id="{5E876EEA-DD10-4922-EA34-EC1C5B9C66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62160" y="1497703"/>
            <a:ext cx="3267440" cy="37080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54179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939"/>
        <p:cNvGrpSpPr/>
        <p:nvPr/>
      </p:nvGrpSpPr>
      <p:grpSpPr>
        <a:xfrm>
          <a:off x="0" y="0"/>
          <a:ext cx="0" cy="0"/>
          <a:chOff x="0" y="0"/>
          <a:chExt cx="0" cy="0"/>
        </a:xfrm>
      </p:grpSpPr>
      <p:sp>
        <p:nvSpPr>
          <p:cNvPr id="7940" name="Google Shape;7940;p34"/>
          <p:cNvSpPr txBox="1">
            <a:spLocks noGrp="1"/>
          </p:cNvSpPr>
          <p:nvPr>
            <p:ph type="title"/>
          </p:nvPr>
        </p:nvSpPr>
        <p:spPr>
          <a:xfrm>
            <a:off x="5143500" y="1844100"/>
            <a:ext cx="27432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Bilan</a:t>
            </a:r>
            <a:endParaRPr dirty="0"/>
          </a:p>
        </p:txBody>
      </p:sp>
      <p:sp>
        <p:nvSpPr>
          <p:cNvPr id="7941" name="Google Shape;7941;p34"/>
          <p:cNvSpPr txBox="1">
            <a:spLocks noGrp="1"/>
          </p:cNvSpPr>
          <p:nvPr>
            <p:ph type="subTitle" idx="1"/>
          </p:nvPr>
        </p:nvSpPr>
        <p:spPr>
          <a:xfrm>
            <a:off x="5207375" y="3482250"/>
            <a:ext cx="2575500" cy="414300"/>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rgbClr val="3F4D53"/>
              </a:buClr>
              <a:buSzPts val="1400"/>
            </a:pPr>
            <a:r>
              <a:rPr lang="fr-FR" dirty="0">
                <a:solidFill>
                  <a:schemeClr val="bg1"/>
                </a:solidFill>
              </a:rPr>
              <a:t>RESULTATS GENERAUX</a:t>
            </a:r>
          </a:p>
          <a:p>
            <a:pPr marL="0" lvl="0" indent="0" algn="l" rtl="0">
              <a:spcBef>
                <a:spcPts val="0"/>
              </a:spcBef>
              <a:spcAft>
                <a:spcPts val="0"/>
              </a:spcAft>
              <a:buClr>
                <a:srgbClr val="3F4D53"/>
              </a:buClr>
              <a:buSzPts val="1400"/>
            </a:pPr>
            <a:r>
              <a:rPr lang="fr-FR" dirty="0">
                <a:solidFill>
                  <a:schemeClr val="bg1"/>
                </a:solidFill>
              </a:rPr>
              <a:t>IMPACT DU ENERGY STAR SCORE</a:t>
            </a:r>
          </a:p>
          <a:p>
            <a:pPr marL="0" lvl="0" indent="0" algn="ctr" rtl="0">
              <a:spcBef>
                <a:spcPts val="0"/>
              </a:spcBef>
              <a:spcAft>
                <a:spcPts val="0"/>
              </a:spcAft>
              <a:buNone/>
            </a:pPr>
            <a:endParaRPr dirty="0">
              <a:solidFill>
                <a:schemeClr val="bg1"/>
              </a:solidFill>
            </a:endParaRPr>
          </a:p>
        </p:txBody>
      </p:sp>
      <p:sp>
        <p:nvSpPr>
          <p:cNvPr id="7942" name="Google Shape;7942;p34"/>
          <p:cNvSpPr txBox="1">
            <a:spLocks noGrp="1"/>
          </p:cNvSpPr>
          <p:nvPr>
            <p:ph type="title" idx="2"/>
          </p:nvPr>
        </p:nvSpPr>
        <p:spPr>
          <a:xfrm>
            <a:off x="5635325" y="1284092"/>
            <a:ext cx="1715400" cy="104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06</a:t>
            </a:r>
            <a:endParaRPr dirty="0"/>
          </a:p>
        </p:txBody>
      </p:sp>
      <p:grpSp>
        <p:nvGrpSpPr>
          <p:cNvPr id="7943" name="Google Shape;7943;p34"/>
          <p:cNvGrpSpPr/>
          <p:nvPr/>
        </p:nvGrpSpPr>
        <p:grpSpPr>
          <a:xfrm>
            <a:off x="-2218175" y="-47537"/>
            <a:ext cx="6379775" cy="5238575"/>
            <a:chOff x="619950" y="238125"/>
            <a:chExt cx="6379775" cy="5238575"/>
          </a:xfrm>
        </p:grpSpPr>
        <p:sp>
          <p:nvSpPr>
            <p:cNvPr id="7944" name="Google Shape;7944;p34"/>
            <p:cNvSpPr/>
            <p:nvPr/>
          </p:nvSpPr>
          <p:spPr>
            <a:xfrm>
              <a:off x="3021425" y="918700"/>
              <a:ext cx="11525" cy="2891025"/>
            </a:xfrm>
            <a:custGeom>
              <a:avLst/>
              <a:gdLst/>
              <a:ahLst/>
              <a:cxnLst/>
              <a:rect l="l" t="t" r="r" b="b"/>
              <a:pathLst>
                <a:path w="461" h="115641" extrusionOk="0">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3254225" y="940100"/>
              <a:ext cx="11475" cy="2870150"/>
            </a:xfrm>
            <a:custGeom>
              <a:avLst/>
              <a:gdLst/>
              <a:ahLst/>
              <a:cxnLst/>
              <a:rect l="l" t="t" r="r" b="b"/>
              <a:pathLst>
                <a:path w="459" h="114806" extrusionOk="0">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1086800" y="3781300"/>
              <a:ext cx="5386275" cy="493325"/>
            </a:xfrm>
            <a:custGeom>
              <a:avLst/>
              <a:gdLst/>
              <a:ahLst/>
              <a:cxnLst/>
              <a:rect l="l" t="t" r="r" b="b"/>
              <a:pathLst>
                <a:path w="215451" h="19733" extrusionOk="0">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1103575" y="3836250"/>
              <a:ext cx="5352725" cy="455050"/>
            </a:xfrm>
            <a:custGeom>
              <a:avLst/>
              <a:gdLst/>
              <a:ahLst/>
              <a:cxnLst/>
              <a:rect l="l" t="t" r="r" b="b"/>
              <a:pathLst>
                <a:path w="214109" h="18202" extrusionOk="0">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1136600" y="3890075"/>
              <a:ext cx="5286625" cy="416525"/>
            </a:xfrm>
            <a:custGeom>
              <a:avLst/>
              <a:gdLst/>
              <a:ahLst/>
              <a:cxnLst/>
              <a:rect l="l" t="t" r="r" b="b"/>
              <a:pathLst>
                <a:path w="211465" h="16661" extrusionOk="0">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1216075" y="3943075"/>
              <a:ext cx="5207150" cy="448650"/>
            </a:xfrm>
            <a:custGeom>
              <a:avLst/>
              <a:gdLst/>
              <a:ahLst/>
              <a:cxnLst/>
              <a:rect l="l" t="t" r="r" b="b"/>
              <a:pathLst>
                <a:path w="208286" h="17946" extrusionOk="0">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1220400" y="4047675"/>
              <a:ext cx="5198425" cy="341875"/>
            </a:xfrm>
            <a:custGeom>
              <a:avLst/>
              <a:gdLst/>
              <a:ahLst/>
              <a:cxnLst/>
              <a:rect l="l" t="t" r="r" b="b"/>
              <a:pathLst>
                <a:path w="207937" h="13675" extrusionOk="0">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2992125" y="4070325"/>
              <a:ext cx="270875" cy="1068600"/>
            </a:xfrm>
            <a:custGeom>
              <a:avLst/>
              <a:gdLst/>
              <a:ahLst/>
              <a:cxnLst/>
              <a:rect l="l" t="t" r="r" b="b"/>
              <a:pathLst>
                <a:path w="10835" h="42744" extrusionOk="0">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1248450" y="4180050"/>
              <a:ext cx="1991425" cy="163575"/>
            </a:xfrm>
            <a:custGeom>
              <a:avLst/>
              <a:gdLst/>
              <a:ahLst/>
              <a:cxnLst/>
              <a:rect l="l" t="t" r="r" b="b"/>
              <a:pathLst>
                <a:path w="79657" h="6543" extrusionOk="0">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1248450" y="4206025"/>
              <a:ext cx="1991425" cy="155075"/>
            </a:xfrm>
            <a:custGeom>
              <a:avLst/>
              <a:gdLst/>
              <a:ahLst/>
              <a:cxnLst/>
              <a:rect l="l" t="t" r="r" b="b"/>
              <a:pathLst>
                <a:path w="79657" h="6203" extrusionOk="0">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3014275" y="5037050"/>
              <a:ext cx="225350" cy="6050"/>
            </a:xfrm>
            <a:custGeom>
              <a:avLst/>
              <a:gdLst/>
              <a:ahLst/>
              <a:cxnLst/>
              <a:rect l="l" t="t" r="r" b="b"/>
              <a:pathLst>
                <a:path w="9014" h="242" extrusionOk="0">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3118025" y="4205925"/>
              <a:ext cx="6175" cy="837175"/>
            </a:xfrm>
            <a:custGeom>
              <a:avLst/>
              <a:gdLst/>
              <a:ahLst/>
              <a:cxnLst/>
              <a:rect l="l" t="t" r="r" b="b"/>
              <a:pathLst>
                <a:path w="247" h="33487" extrusionOk="0">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1241350" y="4265025"/>
              <a:ext cx="1778825" cy="851650"/>
            </a:xfrm>
            <a:custGeom>
              <a:avLst/>
              <a:gdLst/>
              <a:ahLst/>
              <a:cxnLst/>
              <a:rect l="l" t="t" r="r" b="b"/>
              <a:pathLst>
                <a:path w="71153" h="34066" extrusionOk="0">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2502975" y="4116350"/>
              <a:ext cx="73975" cy="998775"/>
            </a:xfrm>
            <a:custGeom>
              <a:avLst/>
              <a:gdLst/>
              <a:ahLst/>
              <a:cxnLst/>
              <a:rect l="l" t="t" r="r" b="b"/>
              <a:pathLst>
                <a:path w="2959" h="39951" extrusionOk="0">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2417050" y="4128100"/>
              <a:ext cx="121750" cy="986100"/>
            </a:xfrm>
            <a:custGeom>
              <a:avLst/>
              <a:gdLst/>
              <a:ahLst/>
              <a:cxnLst/>
              <a:rect l="l" t="t" r="r" b="b"/>
              <a:pathLst>
                <a:path w="4870" h="39444" extrusionOk="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1589275" y="4219825"/>
              <a:ext cx="60400" cy="869600"/>
            </a:xfrm>
            <a:custGeom>
              <a:avLst/>
              <a:gdLst/>
              <a:ahLst/>
              <a:cxnLst/>
              <a:rect l="l" t="t" r="r" b="b"/>
              <a:pathLst>
                <a:path w="2416" h="34784" extrusionOk="0">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1539725" y="4227025"/>
              <a:ext cx="80525" cy="860775"/>
            </a:xfrm>
            <a:custGeom>
              <a:avLst/>
              <a:gdLst/>
              <a:ahLst/>
              <a:cxnLst/>
              <a:rect l="l" t="t" r="r" b="b"/>
              <a:pathLst>
                <a:path w="3221" h="34431" extrusionOk="0">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1262925" y="4260150"/>
              <a:ext cx="53800" cy="815175"/>
            </a:xfrm>
            <a:custGeom>
              <a:avLst/>
              <a:gdLst/>
              <a:ahLst/>
              <a:cxnLst/>
              <a:rect l="l" t="t" r="r" b="b"/>
              <a:pathLst>
                <a:path w="2152" h="32607" extrusionOk="0">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1215425" y="4267700"/>
              <a:ext cx="71300" cy="806900"/>
            </a:xfrm>
            <a:custGeom>
              <a:avLst/>
              <a:gdLst/>
              <a:ahLst/>
              <a:cxnLst/>
              <a:rect l="l" t="t" r="r" b="b"/>
              <a:pathLst>
                <a:path w="2852" h="32276" extrusionOk="0">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1239300" y="5014125"/>
              <a:ext cx="1334650" cy="21850"/>
            </a:xfrm>
            <a:custGeom>
              <a:avLst/>
              <a:gdLst/>
              <a:ahLst/>
              <a:cxnLst/>
              <a:rect l="l" t="t" r="r" b="b"/>
              <a:pathLst>
                <a:path w="53386" h="874" extrusionOk="0">
                  <a:moveTo>
                    <a:pt x="2" y="0"/>
                  </a:moveTo>
                  <a:lnTo>
                    <a:pt x="0" y="151"/>
                  </a:lnTo>
                  <a:lnTo>
                    <a:pt x="53384" y="874"/>
                  </a:lnTo>
                  <a:lnTo>
                    <a:pt x="53385" y="723"/>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3233525" y="4189625"/>
              <a:ext cx="2301600" cy="201900"/>
            </a:xfrm>
            <a:custGeom>
              <a:avLst/>
              <a:gdLst/>
              <a:ahLst/>
              <a:cxnLst/>
              <a:rect l="l" t="t" r="r" b="b"/>
              <a:pathLst>
                <a:path w="92064" h="8076" extrusionOk="0">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917975" y="4418650"/>
              <a:ext cx="503625" cy="48525"/>
            </a:xfrm>
            <a:custGeom>
              <a:avLst/>
              <a:gdLst/>
              <a:ahLst/>
              <a:cxnLst/>
              <a:rect l="l" t="t" r="r" b="b"/>
              <a:pathLst>
                <a:path w="20145" h="1941" extrusionOk="0">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3233525" y="4215600"/>
              <a:ext cx="2301675" cy="195775"/>
            </a:xfrm>
            <a:custGeom>
              <a:avLst/>
              <a:gdLst/>
              <a:ahLst/>
              <a:cxnLst/>
              <a:rect l="l" t="t" r="r" b="b"/>
              <a:pathLst>
                <a:path w="92067" h="7831" extrusionOk="0">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917975" y="4437475"/>
              <a:ext cx="503625" cy="47175"/>
            </a:xfrm>
            <a:custGeom>
              <a:avLst/>
              <a:gdLst/>
              <a:ahLst/>
              <a:cxnLst/>
              <a:rect l="l" t="t" r="r" b="b"/>
              <a:pathLst>
                <a:path w="20145" h="1887" extrusionOk="0">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3235875" y="4383600"/>
              <a:ext cx="3185700" cy="733075"/>
            </a:xfrm>
            <a:custGeom>
              <a:avLst/>
              <a:gdLst/>
              <a:ahLst/>
              <a:cxnLst/>
              <a:rect l="l" t="t" r="r" b="b"/>
              <a:pathLst>
                <a:path w="127428" h="29323" extrusionOk="0">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3947750" y="4135950"/>
              <a:ext cx="77325" cy="973250"/>
            </a:xfrm>
            <a:custGeom>
              <a:avLst/>
              <a:gdLst/>
              <a:ahLst/>
              <a:cxnLst/>
              <a:rect l="l" t="t" r="r" b="b"/>
              <a:pathLst>
                <a:path w="3093" h="38930" extrusionOk="0">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3985825" y="4137325"/>
              <a:ext cx="124875" cy="970400"/>
            </a:xfrm>
            <a:custGeom>
              <a:avLst/>
              <a:gdLst/>
              <a:ahLst/>
              <a:cxnLst/>
              <a:rect l="l" t="t" r="r" b="b"/>
              <a:pathLst>
                <a:path w="4995" h="38816" extrusionOk="0">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4603300" y="4205150"/>
              <a:ext cx="71475" cy="877400"/>
            </a:xfrm>
            <a:custGeom>
              <a:avLst/>
              <a:gdLst/>
              <a:ahLst/>
              <a:cxnLst/>
              <a:rect l="l" t="t" r="r" b="b"/>
              <a:pathLst>
                <a:path w="2859" h="35096" extrusionOk="0">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4638900" y="4209125"/>
              <a:ext cx="95925" cy="872150"/>
            </a:xfrm>
            <a:custGeom>
              <a:avLst/>
              <a:gdLst/>
              <a:ahLst/>
              <a:cxnLst/>
              <a:rect l="l" t="t" r="r" b="b"/>
              <a:pathLst>
                <a:path w="3837" h="34886" extrusionOk="0">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079525" y="4253575"/>
              <a:ext cx="60100" cy="813025"/>
            </a:xfrm>
            <a:custGeom>
              <a:avLst/>
              <a:gdLst/>
              <a:ahLst/>
              <a:cxnLst/>
              <a:rect l="l" t="t" r="r" b="b"/>
              <a:pathLst>
                <a:path w="2404" h="32521" extrusionOk="0">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108950" y="4254525"/>
              <a:ext cx="80225" cy="810625"/>
            </a:xfrm>
            <a:custGeom>
              <a:avLst/>
              <a:gdLst/>
              <a:ahLst/>
              <a:cxnLst/>
              <a:rect l="l" t="t" r="r" b="b"/>
              <a:pathLst>
                <a:path w="3209" h="32425" extrusionOk="0">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921075" y="4969125"/>
              <a:ext cx="497525" cy="14600"/>
            </a:xfrm>
            <a:custGeom>
              <a:avLst/>
              <a:gdLst/>
              <a:ahLst/>
              <a:cxnLst/>
              <a:rect l="l" t="t" r="r" b="b"/>
              <a:pathLst>
                <a:path w="19901" h="584" extrusionOk="0">
                  <a:moveTo>
                    <a:pt x="19897" y="1"/>
                  </a:moveTo>
                  <a:lnTo>
                    <a:pt x="1" y="433"/>
                  </a:lnTo>
                  <a:lnTo>
                    <a:pt x="5" y="583"/>
                  </a:lnTo>
                  <a:lnTo>
                    <a:pt x="19900" y="151"/>
                  </a:lnTo>
                  <a:lnTo>
                    <a:pt x="19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3236650" y="4988350"/>
              <a:ext cx="2295525" cy="53625"/>
            </a:xfrm>
            <a:custGeom>
              <a:avLst/>
              <a:gdLst/>
              <a:ahLst/>
              <a:cxnLst/>
              <a:rect l="l" t="t" r="r" b="b"/>
              <a:pathLst>
                <a:path w="91821" h="2145" extrusionOk="0">
                  <a:moveTo>
                    <a:pt x="91817" y="1"/>
                  </a:moveTo>
                  <a:lnTo>
                    <a:pt x="0" y="1993"/>
                  </a:lnTo>
                  <a:lnTo>
                    <a:pt x="4" y="2145"/>
                  </a:lnTo>
                  <a:lnTo>
                    <a:pt x="91821" y="153"/>
                  </a:lnTo>
                  <a:lnTo>
                    <a:pt x="918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1147225" y="715000"/>
              <a:ext cx="5186375" cy="2192250"/>
            </a:xfrm>
            <a:custGeom>
              <a:avLst/>
              <a:gdLst/>
              <a:ahLst/>
              <a:cxnLst/>
              <a:rect l="l" t="t" r="r" b="b"/>
              <a:pathLst>
                <a:path w="207455" h="87690" extrusionOk="0">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1149750" y="859150"/>
              <a:ext cx="5181350" cy="2045475"/>
            </a:xfrm>
            <a:custGeom>
              <a:avLst/>
              <a:gdLst/>
              <a:ahLst/>
              <a:cxnLst/>
              <a:rect l="l" t="t" r="r" b="b"/>
              <a:pathLst>
                <a:path w="207254" h="81819" extrusionOk="0">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3115350" y="856925"/>
              <a:ext cx="11525" cy="2936275"/>
            </a:xfrm>
            <a:custGeom>
              <a:avLst/>
              <a:gdLst/>
              <a:ahLst/>
              <a:cxnLst/>
              <a:rect l="l" t="t" r="r" b="b"/>
              <a:pathLst>
                <a:path w="461" h="117451" extrusionOk="0">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1217725" y="2109700"/>
              <a:ext cx="6075" cy="1966650"/>
            </a:xfrm>
            <a:custGeom>
              <a:avLst/>
              <a:gdLst/>
              <a:ahLst/>
              <a:cxnLst/>
              <a:rect l="l" t="t" r="r" b="b"/>
              <a:pathLst>
                <a:path w="243" h="78666" extrusionOk="0">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265525" y="2898650"/>
              <a:ext cx="6075" cy="1325625"/>
            </a:xfrm>
            <a:custGeom>
              <a:avLst/>
              <a:gdLst/>
              <a:ahLst/>
              <a:cxnLst/>
              <a:rect l="l" t="t" r="r" b="b"/>
              <a:pathLst>
                <a:path w="243" h="53025" extrusionOk="0">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1584450" y="1815725"/>
              <a:ext cx="6200" cy="2207025"/>
            </a:xfrm>
            <a:custGeom>
              <a:avLst/>
              <a:gdLst/>
              <a:ahLst/>
              <a:cxnLst/>
              <a:rect l="l" t="t" r="r" b="b"/>
              <a:pathLst>
                <a:path w="248" h="88281" extrusionOk="0">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1633700" y="1780250"/>
              <a:ext cx="48525" cy="2235200"/>
            </a:xfrm>
            <a:custGeom>
              <a:avLst/>
              <a:gdLst/>
              <a:ahLst/>
              <a:cxnLst/>
              <a:rect l="l" t="t" r="r" b="b"/>
              <a:pathLst>
                <a:path w="1941" h="89408" extrusionOk="0">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1147200" y="2108875"/>
              <a:ext cx="11350" cy="1979400"/>
            </a:xfrm>
            <a:custGeom>
              <a:avLst/>
              <a:gdLst/>
              <a:ahLst/>
              <a:cxnLst/>
              <a:rect l="l" t="t" r="r" b="b"/>
              <a:pathLst>
                <a:path w="454" h="79176" extrusionOk="0">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1199025" y="2076950"/>
              <a:ext cx="48525" cy="2002075"/>
            </a:xfrm>
            <a:custGeom>
              <a:avLst/>
              <a:gdLst/>
              <a:ahLst/>
              <a:cxnLst/>
              <a:rect l="l" t="t" r="r" b="b"/>
              <a:pathLst>
                <a:path w="1941" h="80083" extrusionOk="0">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1978350" y="1543875"/>
              <a:ext cx="11100" cy="2422350"/>
            </a:xfrm>
            <a:custGeom>
              <a:avLst/>
              <a:gdLst/>
              <a:ahLst/>
              <a:cxnLst/>
              <a:rect l="l" t="t" r="r" b="b"/>
              <a:pathLst>
                <a:path w="444" h="96894" extrusionOk="0">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2042475" y="1499275"/>
              <a:ext cx="66075" cy="2457375"/>
            </a:xfrm>
            <a:custGeom>
              <a:avLst/>
              <a:gdLst/>
              <a:ahLst/>
              <a:cxnLst/>
              <a:rect l="l" t="t" r="r" b="b"/>
              <a:pathLst>
                <a:path w="2643" h="98295" extrusionOk="0">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2464125" y="1214875"/>
              <a:ext cx="10925" cy="2672900"/>
            </a:xfrm>
            <a:custGeom>
              <a:avLst/>
              <a:gdLst/>
              <a:ahLst/>
              <a:cxnLst/>
              <a:rect l="l" t="t" r="r" b="b"/>
              <a:pathLst>
                <a:path w="437" h="106916" extrusionOk="0">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2528125" y="1168700"/>
              <a:ext cx="66100" cy="2715125"/>
            </a:xfrm>
            <a:custGeom>
              <a:avLst/>
              <a:gdLst/>
              <a:ahLst/>
              <a:cxnLst/>
              <a:rect l="l" t="t" r="r" b="b"/>
              <a:pathLst>
                <a:path w="2644" h="108605" extrusionOk="0">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5170325" y="2134525"/>
              <a:ext cx="6075" cy="1937800"/>
            </a:xfrm>
            <a:custGeom>
              <a:avLst/>
              <a:gdLst/>
              <a:ahLst/>
              <a:cxnLst/>
              <a:rect l="l" t="t" r="r" b="b"/>
              <a:pathLst>
                <a:path w="243" h="77512" extrusionOk="0">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5078700" y="2098350"/>
              <a:ext cx="48525" cy="1967150"/>
            </a:xfrm>
            <a:custGeom>
              <a:avLst/>
              <a:gdLst/>
              <a:ahLst/>
              <a:cxnLst/>
              <a:rect l="l" t="t" r="r" b="b"/>
              <a:pathLst>
                <a:path w="1941" h="78686" extrusionOk="0">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5605000" y="2419950"/>
              <a:ext cx="6075" cy="1712500"/>
            </a:xfrm>
            <a:custGeom>
              <a:avLst/>
              <a:gdLst/>
              <a:ahLst/>
              <a:cxnLst/>
              <a:rect l="l" t="t" r="r" b="b"/>
              <a:pathLst>
                <a:path w="243" h="68500" extrusionOk="0">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5513375" y="2388025"/>
              <a:ext cx="48500" cy="1737625"/>
            </a:xfrm>
            <a:custGeom>
              <a:avLst/>
              <a:gdLst/>
              <a:ahLst/>
              <a:cxnLst/>
              <a:rect l="l" t="t" r="r" b="b"/>
              <a:pathLst>
                <a:path w="1940" h="69505" extrusionOk="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5918100" y="2624750"/>
              <a:ext cx="6075" cy="1551000"/>
            </a:xfrm>
            <a:custGeom>
              <a:avLst/>
              <a:gdLst/>
              <a:ahLst/>
              <a:cxnLst/>
              <a:rect l="l" t="t" r="r" b="b"/>
              <a:pathLst>
                <a:path w="243" h="62040" extrusionOk="0">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826550" y="2592725"/>
              <a:ext cx="48450" cy="1576225"/>
            </a:xfrm>
            <a:custGeom>
              <a:avLst/>
              <a:gdLst/>
              <a:ahLst/>
              <a:cxnLst/>
              <a:rect l="l" t="t" r="r" b="b"/>
              <a:pathLst>
                <a:path w="1938" h="63049" extrusionOk="0">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6322275" y="2891250"/>
              <a:ext cx="11325" cy="1344225"/>
            </a:xfrm>
            <a:custGeom>
              <a:avLst/>
              <a:gdLst/>
              <a:ahLst/>
              <a:cxnLst/>
              <a:rect l="l" t="t" r="r" b="b"/>
              <a:pathLst>
                <a:path w="453" h="53769" extrusionOk="0">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6233375" y="2861975"/>
              <a:ext cx="48400" cy="1363250"/>
            </a:xfrm>
            <a:custGeom>
              <a:avLst/>
              <a:gdLst/>
              <a:ahLst/>
              <a:cxnLst/>
              <a:rect l="l" t="t" r="r" b="b"/>
              <a:pathLst>
                <a:path w="1936" h="54530" extrusionOk="0">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4680000" y="1810375"/>
              <a:ext cx="10925" cy="2196875"/>
            </a:xfrm>
            <a:custGeom>
              <a:avLst/>
              <a:gdLst/>
              <a:ahLst/>
              <a:cxnLst/>
              <a:rect l="l" t="t" r="r" b="b"/>
              <a:pathLst>
                <a:path w="437" h="87875" extrusionOk="0">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4560825" y="1765625"/>
              <a:ext cx="66100" cy="2233250"/>
            </a:xfrm>
            <a:custGeom>
              <a:avLst/>
              <a:gdLst/>
              <a:ahLst/>
              <a:cxnLst/>
              <a:rect l="l" t="t" r="r" b="b"/>
              <a:pathLst>
                <a:path w="2644" h="89330" extrusionOk="0">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4066200" y="1404925"/>
              <a:ext cx="10925" cy="2518100"/>
            </a:xfrm>
            <a:custGeom>
              <a:avLst/>
              <a:gdLst/>
              <a:ahLst/>
              <a:cxnLst/>
              <a:rect l="l" t="t" r="r" b="b"/>
              <a:pathLst>
                <a:path w="437" h="100724" extrusionOk="0">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3947025" y="1358750"/>
              <a:ext cx="66125" cy="2554725"/>
            </a:xfrm>
            <a:custGeom>
              <a:avLst/>
              <a:gdLst/>
              <a:ahLst/>
              <a:cxnLst/>
              <a:rect l="l" t="t" r="r" b="b"/>
              <a:pathLst>
                <a:path w="2645" h="102189" extrusionOk="0">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6145825" y="4358725"/>
              <a:ext cx="53750" cy="665825"/>
            </a:xfrm>
            <a:custGeom>
              <a:avLst/>
              <a:gdLst/>
              <a:ahLst/>
              <a:cxnLst/>
              <a:rect l="l" t="t" r="r" b="b"/>
              <a:pathLst>
                <a:path w="2150" h="26633" extrusionOk="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6175800" y="4367550"/>
              <a:ext cx="72050" cy="656275"/>
            </a:xfrm>
            <a:custGeom>
              <a:avLst/>
              <a:gdLst/>
              <a:ahLst/>
              <a:cxnLst/>
              <a:rect l="l" t="t" r="r" b="b"/>
              <a:pathLst>
                <a:path w="2882" h="26251" extrusionOk="0">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1314550" y="4512150"/>
              <a:ext cx="252075" cy="16375"/>
            </a:xfrm>
            <a:custGeom>
              <a:avLst/>
              <a:gdLst/>
              <a:ahLst/>
              <a:cxnLst/>
              <a:rect l="l" t="t" r="r" b="b"/>
              <a:pathLst>
                <a:path w="10083" h="655" extrusionOk="0">
                  <a:moveTo>
                    <a:pt x="10075" y="1"/>
                  </a:moveTo>
                  <a:lnTo>
                    <a:pt x="0" y="504"/>
                  </a:lnTo>
                  <a:lnTo>
                    <a:pt x="8" y="655"/>
                  </a:lnTo>
                  <a:lnTo>
                    <a:pt x="10083" y="152"/>
                  </a:lnTo>
                  <a:lnTo>
                    <a:pt x="10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1314800" y="4887625"/>
              <a:ext cx="251975" cy="10200"/>
            </a:xfrm>
            <a:custGeom>
              <a:avLst/>
              <a:gdLst/>
              <a:ahLst/>
              <a:cxnLst/>
              <a:rect l="l" t="t" r="r" b="b"/>
              <a:pathLst>
                <a:path w="10079" h="408" extrusionOk="0">
                  <a:moveTo>
                    <a:pt x="5" y="1"/>
                  </a:moveTo>
                  <a:lnTo>
                    <a:pt x="1" y="153"/>
                  </a:lnTo>
                  <a:lnTo>
                    <a:pt x="10074" y="408"/>
                  </a:lnTo>
                  <a:lnTo>
                    <a:pt x="10078" y="256"/>
                  </a:lnTo>
                  <a:lnTo>
                    <a:pt x="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1314850" y="4914500"/>
              <a:ext cx="251850" cy="3825"/>
            </a:xfrm>
            <a:custGeom>
              <a:avLst/>
              <a:gdLst/>
              <a:ahLst/>
              <a:cxnLst/>
              <a:rect l="l" t="t" r="r" b="b"/>
              <a:pathLst>
                <a:path w="10074" h="153" extrusionOk="0">
                  <a:moveTo>
                    <a:pt x="0" y="0"/>
                  </a:moveTo>
                  <a:lnTo>
                    <a:pt x="0" y="152"/>
                  </a:lnTo>
                  <a:lnTo>
                    <a:pt x="10074" y="152"/>
                  </a:lnTo>
                  <a:lnTo>
                    <a:pt x="100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1341900" y="4526675"/>
              <a:ext cx="3775" cy="363425"/>
            </a:xfrm>
            <a:custGeom>
              <a:avLst/>
              <a:gdLst/>
              <a:ahLst/>
              <a:cxnLst/>
              <a:rect l="l" t="t" r="r" b="b"/>
              <a:pathLst>
                <a:path w="151" h="14537" extrusionOk="0">
                  <a:moveTo>
                    <a:pt x="0" y="0"/>
                  </a:moveTo>
                  <a:lnTo>
                    <a:pt x="0" y="14537"/>
                  </a:lnTo>
                  <a:lnTo>
                    <a:pt x="151" y="14537"/>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1645800" y="4887975"/>
              <a:ext cx="332275" cy="6550"/>
            </a:xfrm>
            <a:custGeom>
              <a:avLst/>
              <a:gdLst/>
              <a:ahLst/>
              <a:cxnLst/>
              <a:rect l="l" t="t" r="r" b="b"/>
              <a:pathLst>
                <a:path w="13291" h="262" extrusionOk="0">
                  <a:moveTo>
                    <a:pt x="13289" y="0"/>
                  </a:moveTo>
                  <a:lnTo>
                    <a:pt x="0" y="111"/>
                  </a:lnTo>
                  <a:lnTo>
                    <a:pt x="1" y="262"/>
                  </a:lnTo>
                  <a:lnTo>
                    <a:pt x="13291" y="151"/>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1645700" y="4908450"/>
              <a:ext cx="332275" cy="5200"/>
            </a:xfrm>
            <a:custGeom>
              <a:avLst/>
              <a:gdLst/>
              <a:ahLst/>
              <a:cxnLst/>
              <a:rect l="l" t="t" r="r" b="b"/>
              <a:pathLst>
                <a:path w="13291" h="208" extrusionOk="0">
                  <a:moveTo>
                    <a:pt x="13289" y="0"/>
                  </a:moveTo>
                  <a:lnTo>
                    <a:pt x="0" y="57"/>
                  </a:lnTo>
                  <a:lnTo>
                    <a:pt x="0" y="208"/>
                  </a:lnTo>
                  <a:lnTo>
                    <a:pt x="13291" y="152"/>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1645700" y="4493025"/>
              <a:ext cx="332425" cy="16300"/>
            </a:xfrm>
            <a:custGeom>
              <a:avLst/>
              <a:gdLst/>
              <a:ahLst/>
              <a:cxnLst/>
              <a:rect l="l" t="t" r="r" b="b"/>
              <a:pathLst>
                <a:path w="13297" h="652" extrusionOk="0">
                  <a:moveTo>
                    <a:pt x="13291" y="1"/>
                  </a:moveTo>
                  <a:lnTo>
                    <a:pt x="0" y="499"/>
                  </a:lnTo>
                  <a:lnTo>
                    <a:pt x="5" y="651"/>
                  </a:lnTo>
                  <a:lnTo>
                    <a:pt x="13296" y="152"/>
                  </a:lnTo>
                  <a:lnTo>
                    <a:pt x="132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1681175" y="4506150"/>
              <a:ext cx="4900" cy="386100"/>
            </a:xfrm>
            <a:custGeom>
              <a:avLst/>
              <a:gdLst/>
              <a:ahLst/>
              <a:cxnLst/>
              <a:rect l="l" t="t" r="r" b="b"/>
              <a:pathLst>
                <a:path w="196" h="15444" extrusionOk="0">
                  <a:moveTo>
                    <a:pt x="0" y="1"/>
                  </a:moveTo>
                  <a:lnTo>
                    <a:pt x="45" y="15444"/>
                  </a:lnTo>
                  <a:lnTo>
                    <a:pt x="196" y="15444"/>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2073525" y="4479700"/>
              <a:ext cx="380600" cy="13900"/>
            </a:xfrm>
            <a:custGeom>
              <a:avLst/>
              <a:gdLst/>
              <a:ahLst/>
              <a:cxnLst/>
              <a:rect l="l" t="t" r="r" b="b"/>
              <a:pathLst>
                <a:path w="15224" h="556" extrusionOk="0">
                  <a:moveTo>
                    <a:pt x="15220" y="0"/>
                  </a:moveTo>
                  <a:lnTo>
                    <a:pt x="0" y="403"/>
                  </a:lnTo>
                  <a:lnTo>
                    <a:pt x="4" y="555"/>
                  </a:lnTo>
                  <a:lnTo>
                    <a:pt x="15224" y="151"/>
                  </a:lnTo>
                  <a:lnTo>
                    <a:pt x="15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2073550" y="4882150"/>
              <a:ext cx="371000" cy="5900"/>
            </a:xfrm>
            <a:custGeom>
              <a:avLst/>
              <a:gdLst/>
              <a:ahLst/>
              <a:cxnLst/>
              <a:rect l="l" t="t" r="r" b="b"/>
              <a:pathLst>
                <a:path w="14840" h="236" extrusionOk="0">
                  <a:moveTo>
                    <a:pt x="14839" y="1"/>
                  </a:moveTo>
                  <a:lnTo>
                    <a:pt x="1" y="85"/>
                  </a:lnTo>
                  <a:lnTo>
                    <a:pt x="2" y="236"/>
                  </a:lnTo>
                  <a:lnTo>
                    <a:pt x="14840" y="151"/>
                  </a:lnTo>
                  <a:lnTo>
                    <a:pt x="148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2073550" y="4903350"/>
              <a:ext cx="376300" cy="4850"/>
            </a:xfrm>
            <a:custGeom>
              <a:avLst/>
              <a:gdLst/>
              <a:ahLst/>
              <a:cxnLst/>
              <a:rect l="l" t="t" r="r" b="b"/>
              <a:pathLst>
                <a:path w="15052" h="194" extrusionOk="0">
                  <a:moveTo>
                    <a:pt x="15051" y="1"/>
                  </a:moveTo>
                  <a:lnTo>
                    <a:pt x="1" y="43"/>
                  </a:lnTo>
                  <a:lnTo>
                    <a:pt x="2" y="194"/>
                  </a:lnTo>
                  <a:lnTo>
                    <a:pt x="15051" y="152"/>
                  </a:lnTo>
                  <a:lnTo>
                    <a:pt x="150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2108600" y="4490700"/>
              <a:ext cx="3800" cy="390150"/>
            </a:xfrm>
            <a:custGeom>
              <a:avLst/>
              <a:gdLst/>
              <a:ahLst/>
              <a:cxnLst/>
              <a:rect l="l" t="t" r="r" b="b"/>
              <a:pathLst>
                <a:path w="152" h="15606" extrusionOk="0">
                  <a:moveTo>
                    <a:pt x="0" y="0"/>
                  </a:moveTo>
                  <a:lnTo>
                    <a:pt x="0" y="15606"/>
                  </a:lnTo>
                  <a:lnTo>
                    <a:pt x="151" y="15606"/>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2573875" y="4462225"/>
              <a:ext cx="443350" cy="10150"/>
            </a:xfrm>
            <a:custGeom>
              <a:avLst/>
              <a:gdLst/>
              <a:ahLst/>
              <a:cxnLst/>
              <a:rect l="l" t="t" r="r" b="b"/>
              <a:pathLst>
                <a:path w="17734" h="406" extrusionOk="0">
                  <a:moveTo>
                    <a:pt x="17731" y="0"/>
                  </a:moveTo>
                  <a:lnTo>
                    <a:pt x="1" y="254"/>
                  </a:lnTo>
                  <a:lnTo>
                    <a:pt x="2" y="406"/>
                  </a:lnTo>
                  <a:lnTo>
                    <a:pt x="17734" y="151"/>
                  </a:lnTo>
                  <a:lnTo>
                    <a:pt x="177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2773525" y="4467575"/>
              <a:ext cx="3800" cy="638850"/>
            </a:xfrm>
            <a:custGeom>
              <a:avLst/>
              <a:gdLst/>
              <a:ahLst/>
              <a:cxnLst/>
              <a:rect l="l" t="t" r="r" b="b"/>
              <a:pathLst>
                <a:path w="152" h="25554" extrusionOk="0">
                  <a:moveTo>
                    <a:pt x="1" y="0"/>
                  </a:moveTo>
                  <a:lnTo>
                    <a:pt x="1" y="25554"/>
                  </a:lnTo>
                  <a:lnTo>
                    <a:pt x="151" y="2555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2603775" y="4499300"/>
              <a:ext cx="142750" cy="434375"/>
            </a:xfrm>
            <a:custGeom>
              <a:avLst/>
              <a:gdLst/>
              <a:ahLst/>
              <a:cxnLst/>
              <a:rect l="l" t="t" r="r" b="b"/>
              <a:pathLst>
                <a:path w="5710" h="17375" extrusionOk="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2798975" y="4495050"/>
              <a:ext cx="189350" cy="438625"/>
            </a:xfrm>
            <a:custGeom>
              <a:avLst/>
              <a:gdLst/>
              <a:ahLst/>
              <a:cxnLst/>
              <a:rect l="l" t="t" r="r" b="b"/>
              <a:pathLst>
                <a:path w="7574" h="17545" extrusionOk="0">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3236650" y="4954275"/>
              <a:ext cx="715875" cy="18650"/>
            </a:xfrm>
            <a:custGeom>
              <a:avLst/>
              <a:gdLst/>
              <a:ahLst/>
              <a:cxnLst/>
              <a:rect l="l" t="t" r="r" b="b"/>
              <a:pathLst>
                <a:path w="28635" h="746" extrusionOk="0">
                  <a:moveTo>
                    <a:pt x="28634" y="0"/>
                  </a:moveTo>
                  <a:lnTo>
                    <a:pt x="0" y="595"/>
                  </a:lnTo>
                  <a:lnTo>
                    <a:pt x="4" y="745"/>
                  </a:lnTo>
                  <a:lnTo>
                    <a:pt x="28635" y="151"/>
                  </a:lnTo>
                  <a:lnTo>
                    <a:pt x="286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3238850" y="4919250"/>
              <a:ext cx="713675" cy="14425"/>
            </a:xfrm>
            <a:custGeom>
              <a:avLst/>
              <a:gdLst/>
              <a:ahLst/>
              <a:cxnLst/>
              <a:rect l="l" t="t" r="r" b="b"/>
              <a:pathLst>
                <a:path w="28547" h="577" extrusionOk="0">
                  <a:moveTo>
                    <a:pt x="28546" y="0"/>
                  </a:moveTo>
                  <a:lnTo>
                    <a:pt x="1" y="426"/>
                  </a:lnTo>
                  <a:lnTo>
                    <a:pt x="3" y="577"/>
                  </a:lnTo>
                  <a:lnTo>
                    <a:pt x="28547" y="152"/>
                  </a:lnTo>
                  <a:lnTo>
                    <a:pt x="28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3239025" y="4450725"/>
              <a:ext cx="713675" cy="15525"/>
            </a:xfrm>
            <a:custGeom>
              <a:avLst/>
              <a:gdLst/>
              <a:ahLst/>
              <a:cxnLst/>
              <a:rect l="l" t="t" r="r" b="b"/>
              <a:pathLst>
                <a:path w="28547" h="621" extrusionOk="0">
                  <a:moveTo>
                    <a:pt x="2" y="0"/>
                  </a:moveTo>
                  <a:lnTo>
                    <a:pt x="0" y="151"/>
                  </a:lnTo>
                  <a:lnTo>
                    <a:pt x="28544" y="620"/>
                  </a:lnTo>
                  <a:lnTo>
                    <a:pt x="28546" y="468"/>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3919850" y="4458250"/>
              <a:ext cx="3825" cy="463375"/>
            </a:xfrm>
            <a:custGeom>
              <a:avLst/>
              <a:gdLst/>
              <a:ahLst/>
              <a:cxnLst/>
              <a:rect l="l" t="t" r="r" b="b"/>
              <a:pathLst>
                <a:path w="153" h="18535" extrusionOk="0">
                  <a:moveTo>
                    <a:pt x="0" y="1"/>
                  </a:moveTo>
                  <a:lnTo>
                    <a:pt x="0" y="18534"/>
                  </a:lnTo>
                  <a:lnTo>
                    <a:pt x="152" y="18534"/>
                  </a:lnTo>
                  <a:lnTo>
                    <a:pt x="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4076250" y="4461925"/>
              <a:ext cx="526150" cy="21250"/>
            </a:xfrm>
            <a:custGeom>
              <a:avLst/>
              <a:gdLst/>
              <a:ahLst/>
              <a:cxnLst/>
              <a:rect l="l" t="t" r="r" b="b"/>
              <a:pathLst>
                <a:path w="21046" h="850" extrusionOk="0">
                  <a:moveTo>
                    <a:pt x="6" y="0"/>
                  </a:moveTo>
                  <a:lnTo>
                    <a:pt x="0" y="151"/>
                  </a:lnTo>
                  <a:lnTo>
                    <a:pt x="21040" y="850"/>
                  </a:lnTo>
                  <a:lnTo>
                    <a:pt x="21046" y="698"/>
                  </a:lnTo>
                  <a:lnTo>
                    <a:pt x="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4076550" y="49108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4076550" y="49405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4572050" y="4481575"/>
              <a:ext cx="3800" cy="431325"/>
            </a:xfrm>
            <a:custGeom>
              <a:avLst/>
              <a:gdLst/>
              <a:ahLst/>
              <a:cxnLst/>
              <a:rect l="l" t="t" r="r" b="b"/>
              <a:pathLst>
                <a:path w="152" h="17253" extrusionOk="0">
                  <a:moveTo>
                    <a:pt x="1" y="0"/>
                  </a:moveTo>
                  <a:lnTo>
                    <a:pt x="1" y="17252"/>
                  </a:lnTo>
                  <a:lnTo>
                    <a:pt x="151" y="17252"/>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4703400" y="4911000"/>
              <a:ext cx="380125" cy="3825"/>
            </a:xfrm>
            <a:custGeom>
              <a:avLst/>
              <a:gdLst/>
              <a:ahLst/>
              <a:cxnLst/>
              <a:rect l="l" t="t" r="r" b="b"/>
              <a:pathLst>
                <a:path w="15205" h="153" extrusionOk="0">
                  <a:moveTo>
                    <a:pt x="0" y="0"/>
                  </a:moveTo>
                  <a:lnTo>
                    <a:pt x="0" y="152"/>
                  </a:lnTo>
                  <a:lnTo>
                    <a:pt x="15204" y="152"/>
                  </a:lnTo>
                  <a:lnTo>
                    <a:pt x="15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4703350" y="4939425"/>
              <a:ext cx="380200" cy="8025"/>
            </a:xfrm>
            <a:custGeom>
              <a:avLst/>
              <a:gdLst/>
              <a:ahLst/>
              <a:cxnLst/>
              <a:rect l="l" t="t" r="r" b="b"/>
              <a:pathLst>
                <a:path w="15208" h="321" extrusionOk="0">
                  <a:moveTo>
                    <a:pt x="15206" y="1"/>
                  </a:moveTo>
                  <a:lnTo>
                    <a:pt x="1" y="170"/>
                  </a:lnTo>
                  <a:lnTo>
                    <a:pt x="2" y="321"/>
                  </a:lnTo>
                  <a:lnTo>
                    <a:pt x="15207" y="151"/>
                  </a:lnTo>
                  <a:lnTo>
                    <a:pt x="15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4703325" y="4479700"/>
              <a:ext cx="380225" cy="13900"/>
            </a:xfrm>
            <a:custGeom>
              <a:avLst/>
              <a:gdLst/>
              <a:ahLst/>
              <a:cxnLst/>
              <a:rect l="l" t="t" r="r" b="b"/>
              <a:pathLst>
                <a:path w="15209" h="556" extrusionOk="0">
                  <a:moveTo>
                    <a:pt x="4" y="0"/>
                  </a:moveTo>
                  <a:lnTo>
                    <a:pt x="0" y="151"/>
                  </a:lnTo>
                  <a:lnTo>
                    <a:pt x="15206" y="555"/>
                  </a:lnTo>
                  <a:lnTo>
                    <a:pt x="15208" y="403"/>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5057750" y="4491025"/>
              <a:ext cx="3800" cy="421875"/>
            </a:xfrm>
            <a:custGeom>
              <a:avLst/>
              <a:gdLst/>
              <a:ahLst/>
              <a:cxnLst/>
              <a:rect l="l" t="t" r="r" b="b"/>
              <a:pathLst>
                <a:path w="152" h="16875" extrusionOk="0">
                  <a:moveTo>
                    <a:pt x="1" y="0"/>
                  </a:moveTo>
                  <a:lnTo>
                    <a:pt x="1" y="16874"/>
                  </a:lnTo>
                  <a:lnTo>
                    <a:pt x="151" y="1687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5528950" y="4298600"/>
              <a:ext cx="6200" cy="736925"/>
            </a:xfrm>
            <a:custGeom>
              <a:avLst/>
              <a:gdLst/>
              <a:ahLst/>
              <a:cxnLst/>
              <a:rect l="l" t="t" r="r" b="b"/>
              <a:pathLst>
                <a:path w="248" h="29477" extrusionOk="0">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5918050" y="4332700"/>
              <a:ext cx="6200" cy="689050"/>
            </a:xfrm>
            <a:custGeom>
              <a:avLst/>
              <a:gdLst/>
              <a:ahLst/>
              <a:cxnLst/>
              <a:rect l="l" t="t" r="r" b="b"/>
              <a:pathLst>
                <a:path w="248" h="27562" extrusionOk="0">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5597775" y="4377500"/>
              <a:ext cx="267875" cy="652600"/>
            </a:xfrm>
            <a:custGeom>
              <a:avLst/>
              <a:gdLst/>
              <a:ahLst/>
              <a:cxnLst/>
              <a:rect l="l" t="t" r="r" b="b"/>
              <a:pathLst>
                <a:path w="10715" h="26104" extrusionOk="0">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5162400" y="4911000"/>
              <a:ext cx="369650" cy="3825"/>
            </a:xfrm>
            <a:custGeom>
              <a:avLst/>
              <a:gdLst/>
              <a:ahLst/>
              <a:cxnLst/>
              <a:rect l="l" t="t" r="r" b="b"/>
              <a:pathLst>
                <a:path w="14786" h="153" extrusionOk="0">
                  <a:moveTo>
                    <a:pt x="1" y="0"/>
                  </a:moveTo>
                  <a:lnTo>
                    <a:pt x="1" y="152"/>
                  </a:lnTo>
                  <a:lnTo>
                    <a:pt x="14786" y="152"/>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5162400" y="4935175"/>
              <a:ext cx="369700" cy="8050"/>
            </a:xfrm>
            <a:custGeom>
              <a:avLst/>
              <a:gdLst/>
              <a:ahLst/>
              <a:cxnLst/>
              <a:rect l="l" t="t" r="r" b="b"/>
              <a:pathLst>
                <a:path w="14788" h="322" extrusionOk="0">
                  <a:moveTo>
                    <a:pt x="14786" y="0"/>
                  </a:moveTo>
                  <a:lnTo>
                    <a:pt x="1" y="171"/>
                  </a:lnTo>
                  <a:lnTo>
                    <a:pt x="2" y="321"/>
                  </a:lnTo>
                  <a:lnTo>
                    <a:pt x="14787" y="151"/>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5162225" y="4489050"/>
              <a:ext cx="369825" cy="22475"/>
            </a:xfrm>
            <a:custGeom>
              <a:avLst/>
              <a:gdLst/>
              <a:ahLst/>
              <a:cxnLst/>
              <a:rect l="l" t="t" r="r" b="b"/>
              <a:pathLst>
                <a:path w="14793" h="899" extrusionOk="0">
                  <a:moveTo>
                    <a:pt x="8" y="0"/>
                  </a:moveTo>
                  <a:lnTo>
                    <a:pt x="1" y="152"/>
                  </a:lnTo>
                  <a:lnTo>
                    <a:pt x="14786" y="899"/>
                  </a:lnTo>
                  <a:lnTo>
                    <a:pt x="14793" y="747"/>
                  </a:lnTo>
                  <a:lnTo>
                    <a:pt x="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5504175" y="4508375"/>
              <a:ext cx="3825" cy="404525"/>
            </a:xfrm>
            <a:custGeom>
              <a:avLst/>
              <a:gdLst/>
              <a:ahLst/>
              <a:cxnLst/>
              <a:rect l="l" t="t" r="r" b="b"/>
              <a:pathLst>
                <a:path w="153" h="16181" extrusionOk="0">
                  <a:moveTo>
                    <a:pt x="1" y="0"/>
                  </a:moveTo>
                  <a:lnTo>
                    <a:pt x="1" y="16180"/>
                  </a:lnTo>
                  <a:lnTo>
                    <a:pt x="153" y="16180"/>
                  </a:lnTo>
                  <a:lnTo>
                    <a:pt x="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5920675" y="4526075"/>
              <a:ext cx="226800" cy="14925"/>
            </a:xfrm>
            <a:custGeom>
              <a:avLst/>
              <a:gdLst/>
              <a:ahLst/>
              <a:cxnLst/>
              <a:rect l="l" t="t" r="r" b="b"/>
              <a:pathLst>
                <a:path w="9072" h="597" extrusionOk="0">
                  <a:moveTo>
                    <a:pt x="7" y="0"/>
                  </a:moveTo>
                  <a:lnTo>
                    <a:pt x="1" y="151"/>
                  </a:lnTo>
                  <a:lnTo>
                    <a:pt x="9064" y="596"/>
                  </a:lnTo>
                  <a:lnTo>
                    <a:pt x="9071" y="444"/>
                  </a:lnTo>
                  <a:lnTo>
                    <a:pt x="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5921125" y="4898575"/>
              <a:ext cx="226600" cy="3825"/>
            </a:xfrm>
            <a:custGeom>
              <a:avLst/>
              <a:gdLst/>
              <a:ahLst/>
              <a:cxnLst/>
              <a:rect l="l" t="t" r="r" b="b"/>
              <a:pathLst>
                <a:path w="9064" h="153" extrusionOk="0">
                  <a:moveTo>
                    <a:pt x="0" y="0"/>
                  </a:moveTo>
                  <a:lnTo>
                    <a:pt x="0" y="152"/>
                  </a:lnTo>
                  <a:lnTo>
                    <a:pt x="9064"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5921125" y="4914500"/>
              <a:ext cx="226650" cy="6200"/>
            </a:xfrm>
            <a:custGeom>
              <a:avLst/>
              <a:gdLst/>
              <a:ahLst/>
              <a:cxnLst/>
              <a:rect l="l" t="t" r="r" b="b"/>
              <a:pathLst>
                <a:path w="9066" h="248" extrusionOk="0">
                  <a:moveTo>
                    <a:pt x="9064" y="0"/>
                  </a:moveTo>
                  <a:lnTo>
                    <a:pt x="0" y="95"/>
                  </a:lnTo>
                  <a:lnTo>
                    <a:pt x="1" y="247"/>
                  </a:lnTo>
                  <a:lnTo>
                    <a:pt x="9065"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122775" y="4538250"/>
              <a:ext cx="3800" cy="358275"/>
            </a:xfrm>
            <a:custGeom>
              <a:avLst/>
              <a:gdLst/>
              <a:ahLst/>
              <a:cxnLst/>
              <a:rect l="l" t="t" r="r" b="b"/>
              <a:pathLst>
                <a:path w="152" h="14331" extrusionOk="0">
                  <a:moveTo>
                    <a:pt x="0" y="1"/>
                  </a:moveTo>
                  <a:lnTo>
                    <a:pt x="0" y="14330"/>
                  </a:lnTo>
                  <a:lnTo>
                    <a:pt x="151" y="14330"/>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1494200" y="2166800"/>
              <a:ext cx="6200" cy="324325"/>
            </a:xfrm>
            <a:custGeom>
              <a:avLst/>
              <a:gdLst/>
              <a:ahLst/>
              <a:cxnLst/>
              <a:rect l="l" t="t" r="r" b="b"/>
              <a:pathLst>
                <a:path w="248" h="12973" extrusionOk="0">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1494200" y="2627450"/>
              <a:ext cx="6200" cy="324375"/>
            </a:xfrm>
            <a:custGeom>
              <a:avLst/>
              <a:gdLst/>
              <a:ahLst/>
              <a:cxnLst/>
              <a:rect l="l" t="t" r="r" b="b"/>
              <a:pathLst>
                <a:path w="248" h="12975" extrusionOk="0">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1494200" y="3127300"/>
              <a:ext cx="6200" cy="324350"/>
            </a:xfrm>
            <a:custGeom>
              <a:avLst/>
              <a:gdLst/>
              <a:ahLst/>
              <a:cxnLst/>
              <a:rect l="l" t="t" r="r" b="b"/>
              <a:pathLst>
                <a:path w="248" h="12974" extrusionOk="0">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1494200" y="3590600"/>
              <a:ext cx="6200" cy="324325"/>
            </a:xfrm>
            <a:custGeom>
              <a:avLst/>
              <a:gdLst/>
              <a:ahLst/>
              <a:cxnLst/>
              <a:rect l="l" t="t" r="r" b="b"/>
              <a:pathLst>
                <a:path w="248" h="12973" extrusionOk="0">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5829025" y="4396825"/>
              <a:ext cx="3825" cy="625100"/>
            </a:xfrm>
            <a:custGeom>
              <a:avLst/>
              <a:gdLst/>
              <a:ahLst/>
              <a:cxnLst/>
              <a:rect l="l" t="t" r="r" b="b"/>
              <a:pathLst>
                <a:path w="153" h="25004" extrusionOk="0">
                  <a:moveTo>
                    <a:pt x="0" y="0"/>
                  </a:moveTo>
                  <a:lnTo>
                    <a:pt x="0" y="25004"/>
                  </a:lnTo>
                  <a:lnTo>
                    <a:pt x="152" y="25004"/>
                  </a:lnTo>
                  <a:lnTo>
                    <a:pt x="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3287175" y="4281575"/>
              <a:ext cx="601975" cy="138850"/>
            </a:xfrm>
            <a:custGeom>
              <a:avLst/>
              <a:gdLst/>
              <a:ahLst/>
              <a:cxnLst/>
              <a:rect l="l" t="t" r="r" b="b"/>
              <a:pathLst>
                <a:path w="24079" h="5554" extrusionOk="0">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2622600" y="4281525"/>
              <a:ext cx="345575" cy="139750"/>
            </a:xfrm>
            <a:custGeom>
              <a:avLst/>
              <a:gdLst/>
              <a:ahLst/>
              <a:cxnLst/>
              <a:rect l="l" t="t" r="r" b="b"/>
              <a:pathLst>
                <a:path w="13823" h="5590" extrusionOk="0">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2118150" y="4299175"/>
              <a:ext cx="283725" cy="161075"/>
            </a:xfrm>
            <a:custGeom>
              <a:avLst/>
              <a:gdLst/>
              <a:ahLst/>
              <a:cxnLst/>
              <a:rect l="l" t="t" r="r" b="b"/>
              <a:pathLst>
                <a:path w="11349" h="6443" extrusionOk="0">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1677125" y="4349025"/>
              <a:ext cx="257100" cy="120525"/>
            </a:xfrm>
            <a:custGeom>
              <a:avLst/>
              <a:gdLst/>
              <a:ahLst/>
              <a:cxnLst/>
              <a:rect l="l" t="t" r="r" b="b"/>
              <a:pathLst>
                <a:path w="10284" h="4821" extrusionOk="0">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1338100" y="4377700"/>
              <a:ext cx="194675" cy="121250"/>
            </a:xfrm>
            <a:custGeom>
              <a:avLst/>
              <a:gdLst/>
              <a:ahLst/>
              <a:cxnLst/>
              <a:rect l="l" t="t" r="r" b="b"/>
              <a:pathLst>
                <a:path w="7787" h="4850" extrusionOk="0">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4109675" y="4327350"/>
              <a:ext cx="458550" cy="115400"/>
            </a:xfrm>
            <a:custGeom>
              <a:avLst/>
              <a:gdLst/>
              <a:ahLst/>
              <a:cxnLst/>
              <a:rect l="l" t="t" r="r" b="b"/>
              <a:pathLst>
                <a:path w="18342" h="4616" extrusionOk="0">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4749150" y="4377525"/>
              <a:ext cx="299650" cy="82725"/>
            </a:xfrm>
            <a:custGeom>
              <a:avLst/>
              <a:gdLst/>
              <a:ahLst/>
              <a:cxnLst/>
              <a:rect l="l" t="t" r="r" b="b"/>
              <a:pathLst>
                <a:path w="11986" h="3309" extrusionOk="0">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5192950" y="4406250"/>
              <a:ext cx="301250" cy="77375"/>
            </a:xfrm>
            <a:custGeom>
              <a:avLst/>
              <a:gdLst/>
              <a:ahLst/>
              <a:cxnLst/>
              <a:rect l="l" t="t" r="r" b="b"/>
              <a:pathLst>
                <a:path w="12050" h="3095" extrusionOk="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5945325" y="4470875"/>
              <a:ext cx="174050" cy="49875"/>
            </a:xfrm>
            <a:custGeom>
              <a:avLst/>
              <a:gdLst/>
              <a:ahLst/>
              <a:cxnLst/>
              <a:rect l="l" t="t" r="r" b="b"/>
              <a:pathLst>
                <a:path w="6962" h="1995" extrusionOk="0">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5183850" y="1899650"/>
              <a:ext cx="132075" cy="285650"/>
            </a:xfrm>
            <a:custGeom>
              <a:avLst/>
              <a:gdLst/>
              <a:ahLst/>
              <a:cxnLst/>
              <a:rect l="l" t="t" r="r" b="b"/>
              <a:pathLst>
                <a:path w="5283" h="11426" extrusionOk="0">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055475" y="1903650"/>
              <a:ext cx="134825" cy="104900"/>
            </a:xfrm>
            <a:custGeom>
              <a:avLst/>
              <a:gdLst/>
              <a:ahLst/>
              <a:cxnLst/>
              <a:rect l="l" t="t" r="r" b="b"/>
              <a:pathLst>
                <a:path w="5393" h="4196" extrusionOk="0">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1472325" y="2112625"/>
              <a:ext cx="118050" cy="390475"/>
            </a:xfrm>
            <a:custGeom>
              <a:avLst/>
              <a:gdLst/>
              <a:ahLst/>
              <a:cxnLst/>
              <a:rect l="l" t="t" r="r" b="b"/>
              <a:pathLst>
                <a:path w="4722" h="15619" extrusionOk="0">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1275075" y="2215975"/>
              <a:ext cx="130000" cy="377225"/>
            </a:xfrm>
            <a:custGeom>
              <a:avLst/>
              <a:gdLst/>
              <a:ahLst/>
              <a:cxnLst/>
              <a:rect l="l" t="t" r="r" b="b"/>
              <a:pathLst>
                <a:path w="5200" h="15089" extrusionOk="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1297375" y="2271325"/>
              <a:ext cx="3775" cy="311450"/>
            </a:xfrm>
            <a:custGeom>
              <a:avLst/>
              <a:gdLst/>
              <a:ahLst/>
              <a:cxnLst/>
              <a:rect l="l" t="t" r="r" b="b"/>
              <a:pathLst>
                <a:path w="151" h="12458" extrusionOk="0">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1866800" y="1879475"/>
              <a:ext cx="119900" cy="421700"/>
            </a:xfrm>
            <a:custGeom>
              <a:avLst/>
              <a:gdLst/>
              <a:ahLst/>
              <a:cxnLst/>
              <a:rect l="l" t="t" r="r" b="b"/>
              <a:pathLst>
                <a:path w="4796" h="16868" extrusionOk="0">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1720475" y="1965425"/>
              <a:ext cx="123075" cy="401800"/>
            </a:xfrm>
            <a:custGeom>
              <a:avLst/>
              <a:gdLst/>
              <a:ahLst/>
              <a:cxnLst/>
              <a:rect l="l" t="t" r="r" b="b"/>
              <a:pathLst>
                <a:path w="4923" h="16072" extrusionOk="0">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1739075" y="20287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1888575" y="1938525"/>
              <a:ext cx="4175" cy="350350"/>
            </a:xfrm>
            <a:custGeom>
              <a:avLst/>
              <a:gdLst/>
              <a:ahLst/>
              <a:cxnLst/>
              <a:rect l="l" t="t" r="r" b="b"/>
              <a:pathLst>
                <a:path w="167" h="14014" extrusionOk="0">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2118150" y="1710975"/>
              <a:ext cx="159700" cy="458775"/>
            </a:xfrm>
            <a:custGeom>
              <a:avLst/>
              <a:gdLst/>
              <a:ahLst/>
              <a:cxnLst/>
              <a:rect l="l" t="t" r="r" b="b"/>
              <a:pathLst>
                <a:path w="6388" h="18351" extrusionOk="0">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2304250" y="1586750"/>
              <a:ext cx="168125" cy="482200"/>
            </a:xfrm>
            <a:custGeom>
              <a:avLst/>
              <a:gdLst/>
              <a:ahLst/>
              <a:cxnLst/>
              <a:rect l="l" t="t" r="r" b="b"/>
              <a:pathLst>
                <a:path w="6725" h="19288" extrusionOk="0">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2136250" y="17924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2324625" y="1675875"/>
              <a:ext cx="3800" cy="380225"/>
            </a:xfrm>
            <a:custGeom>
              <a:avLst/>
              <a:gdLst/>
              <a:ahLst/>
              <a:cxnLst/>
              <a:rect l="l" t="t" r="r" b="b"/>
              <a:pathLst>
                <a:path w="152" h="15209" extrusionOk="0">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2623975" y="1395875"/>
              <a:ext cx="153325" cy="507750"/>
            </a:xfrm>
            <a:custGeom>
              <a:avLst/>
              <a:gdLst/>
              <a:ahLst/>
              <a:cxnLst/>
              <a:rect l="l" t="t" r="r" b="b"/>
              <a:pathLst>
                <a:path w="6133" h="20310" extrusionOk="0">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2819650" y="1239900"/>
              <a:ext cx="186675" cy="555625"/>
            </a:xfrm>
            <a:custGeom>
              <a:avLst/>
              <a:gdLst/>
              <a:ahLst/>
              <a:cxnLst/>
              <a:rect l="l" t="t" r="r" b="b"/>
              <a:pathLst>
                <a:path w="7467" h="22225" extrusionOk="0">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2642075" y="1481350"/>
              <a:ext cx="3775" cy="414075"/>
            </a:xfrm>
            <a:custGeom>
              <a:avLst/>
              <a:gdLst/>
              <a:ahLst/>
              <a:cxnLst/>
              <a:rect l="l" t="t" r="r" b="b"/>
              <a:pathLst>
                <a:path w="151" h="16563" extrusionOk="0">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2835600" y="1354825"/>
              <a:ext cx="3800" cy="428150"/>
            </a:xfrm>
            <a:custGeom>
              <a:avLst/>
              <a:gdLst/>
              <a:ahLst/>
              <a:cxnLst/>
              <a:rect l="l" t="t" r="r" b="b"/>
              <a:pathLst>
                <a:path w="152" h="17126" extrusionOk="0">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1472325" y="2584125"/>
              <a:ext cx="117950" cy="376625"/>
            </a:xfrm>
            <a:custGeom>
              <a:avLst/>
              <a:gdLst/>
              <a:ahLst/>
              <a:cxnLst/>
              <a:rect l="l" t="t" r="r" b="b"/>
              <a:pathLst>
                <a:path w="4718" h="15065" extrusionOk="0">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1275075" y="2665725"/>
              <a:ext cx="130000" cy="361500"/>
            </a:xfrm>
            <a:custGeom>
              <a:avLst/>
              <a:gdLst/>
              <a:ahLst/>
              <a:cxnLst/>
              <a:rect l="l" t="t" r="r" b="b"/>
              <a:pathLst>
                <a:path w="5200" h="14460" extrusionOk="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1297375" y="2708350"/>
              <a:ext cx="3775" cy="311450"/>
            </a:xfrm>
            <a:custGeom>
              <a:avLst/>
              <a:gdLst/>
              <a:ahLst/>
              <a:cxnLst/>
              <a:rect l="l" t="t" r="r" b="b"/>
              <a:pathLst>
                <a:path w="151" h="12458" extrusionOk="0">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1866800" y="2398300"/>
              <a:ext cx="119875" cy="407675"/>
            </a:xfrm>
            <a:custGeom>
              <a:avLst/>
              <a:gdLst/>
              <a:ahLst/>
              <a:cxnLst/>
              <a:rect l="l" t="t" r="r" b="b"/>
              <a:pathLst>
                <a:path w="4795" h="16307" extrusionOk="0">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1720475" y="2467650"/>
              <a:ext cx="123100" cy="386850"/>
            </a:xfrm>
            <a:custGeom>
              <a:avLst/>
              <a:gdLst/>
              <a:ahLst/>
              <a:cxnLst/>
              <a:rect l="l" t="t" r="r" b="b"/>
              <a:pathLst>
                <a:path w="4924" h="15474" extrusionOk="0">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1739075" y="25185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1888575" y="2446275"/>
              <a:ext cx="4175" cy="350300"/>
            </a:xfrm>
            <a:custGeom>
              <a:avLst/>
              <a:gdLst/>
              <a:ahLst/>
              <a:cxnLst/>
              <a:rect l="l" t="t" r="r" b="b"/>
              <a:pathLst>
                <a:path w="167" h="14012" extrusionOk="0">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2118150" y="2264125"/>
              <a:ext cx="159700" cy="440450"/>
            </a:xfrm>
            <a:custGeom>
              <a:avLst/>
              <a:gdLst/>
              <a:ahLst/>
              <a:cxnLst/>
              <a:rect l="l" t="t" r="r" b="b"/>
              <a:pathLst>
                <a:path w="6388" h="17618" extrusionOk="0">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2304250" y="2163650"/>
              <a:ext cx="168150" cy="462350"/>
            </a:xfrm>
            <a:custGeom>
              <a:avLst/>
              <a:gdLst/>
              <a:ahLst/>
              <a:cxnLst/>
              <a:rect l="l" t="t" r="r" b="b"/>
              <a:pathLst>
                <a:path w="6726" h="18494" extrusionOk="0">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2136250" y="23297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2324625" y="2235700"/>
              <a:ext cx="3800" cy="380225"/>
            </a:xfrm>
            <a:custGeom>
              <a:avLst/>
              <a:gdLst/>
              <a:ahLst/>
              <a:cxnLst/>
              <a:rect l="l" t="t" r="r" b="b"/>
              <a:pathLst>
                <a:path w="152" h="15209" extrusionOk="0">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2623975" y="2009725"/>
              <a:ext cx="153325" cy="489200"/>
            </a:xfrm>
            <a:custGeom>
              <a:avLst/>
              <a:gdLst/>
              <a:ahLst/>
              <a:cxnLst/>
              <a:rect l="l" t="t" r="r" b="b"/>
              <a:pathLst>
                <a:path w="6133" h="19568" extrusionOk="0">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2819650" y="1881125"/>
              <a:ext cx="186725" cy="533075"/>
            </a:xfrm>
            <a:custGeom>
              <a:avLst/>
              <a:gdLst/>
              <a:ahLst/>
              <a:cxnLst/>
              <a:rect l="l" t="t" r="r" b="b"/>
              <a:pathLst>
                <a:path w="7469" h="21323" extrusionOk="0">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2642100" y="2079125"/>
              <a:ext cx="3800" cy="414075"/>
            </a:xfrm>
            <a:custGeom>
              <a:avLst/>
              <a:gdLst/>
              <a:ahLst/>
              <a:cxnLst/>
              <a:rect l="l" t="t" r="r" b="b"/>
              <a:pathLst>
                <a:path w="152" h="16563" extrusionOk="0">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2835600" y="1975725"/>
              <a:ext cx="3775" cy="428150"/>
            </a:xfrm>
            <a:custGeom>
              <a:avLst/>
              <a:gdLst/>
              <a:ahLst/>
              <a:cxnLst/>
              <a:rect l="l" t="t" r="r" b="b"/>
              <a:pathLst>
                <a:path w="151" h="17126" extrusionOk="0">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1472325" y="3098050"/>
              <a:ext cx="118025" cy="358525"/>
            </a:xfrm>
            <a:custGeom>
              <a:avLst/>
              <a:gdLst/>
              <a:ahLst/>
              <a:cxnLst/>
              <a:rect l="l" t="t" r="r" b="b"/>
              <a:pathLst>
                <a:path w="4721" h="14341" extrusionOk="0">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1275075" y="3151250"/>
              <a:ext cx="130000" cy="341000"/>
            </a:xfrm>
            <a:custGeom>
              <a:avLst/>
              <a:gdLst/>
              <a:ahLst/>
              <a:cxnLst/>
              <a:rect l="l" t="t" r="r" b="b"/>
              <a:pathLst>
                <a:path w="5200" h="13640" extrusionOk="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1297375" y="3177200"/>
              <a:ext cx="3775" cy="311500"/>
            </a:xfrm>
            <a:custGeom>
              <a:avLst/>
              <a:gdLst/>
              <a:ahLst/>
              <a:cxnLst/>
              <a:rect l="l" t="t" r="r" b="b"/>
              <a:pathLst>
                <a:path w="151" h="12460" extrusionOk="0">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1866800" y="2974200"/>
              <a:ext cx="119850" cy="389300"/>
            </a:xfrm>
            <a:custGeom>
              <a:avLst/>
              <a:gdLst/>
              <a:ahLst/>
              <a:cxnLst/>
              <a:rect l="l" t="t" r="r" b="b"/>
              <a:pathLst>
                <a:path w="4794" h="15572" extrusionOk="0">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1720475" y="3021725"/>
              <a:ext cx="123075" cy="367450"/>
            </a:xfrm>
            <a:custGeom>
              <a:avLst/>
              <a:gdLst/>
              <a:ahLst/>
              <a:cxnLst/>
              <a:rect l="l" t="t" r="r" b="b"/>
              <a:pathLst>
                <a:path w="4923" h="14698" extrusionOk="0">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1739075" y="3056450"/>
              <a:ext cx="3775" cy="329025"/>
            </a:xfrm>
            <a:custGeom>
              <a:avLst/>
              <a:gdLst/>
              <a:ahLst/>
              <a:cxnLst/>
              <a:rect l="l" t="t" r="r" b="b"/>
              <a:pathLst>
                <a:path w="151" h="13161" extrusionOk="0">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1888575" y="3007650"/>
              <a:ext cx="4175" cy="350225"/>
            </a:xfrm>
            <a:custGeom>
              <a:avLst/>
              <a:gdLst/>
              <a:ahLst/>
              <a:cxnLst/>
              <a:rect l="l" t="t" r="r" b="b"/>
              <a:pathLst>
                <a:path w="167" h="14009" extrusionOk="0">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2118150" y="2884875"/>
              <a:ext cx="159700" cy="416525"/>
            </a:xfrm>
            <a:custGeom>
              <a:avLst/>
              <a:gdLst/>
              <a:ahLst/>
              <a:cxnLst/>
              <a:rect l="l" t="t" r="r" b="b"/>
              <a:pathLst>
                <a:path w="6388" h="16661" extrusionOk="0">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2304250" y="2815550"/>
              <a:ext cx="168025" cy="436400"/>
            </a:xfrm>
            <a:custGeom>
              <a:avLst/>
              <a:gdLst/>
              <a:ahLst/>
              <a:cxnLst/>
              <a:rect l="l" t="t" r="r" b="b"/>
              <a:pathLst>
                <a:path w="6721" h="17456" extrusionOk="0">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2136250" y="2929800"/>
              <a:ext cx="3775" cy="363775"/>
            </a:xfrm>
            <a:custGeom>
              <a:avLst/>
              <a:gdLst/>
              <a:ahLst/>
              <a:cxnLst/>
              <a:rect l="l" t="t" r="r" b="b"/>
              <a:pathLst>
                <a:path w="151" h="14551" extrusionOk="0">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2324625" y="2865175"/>
              <a:ext cx="3800" cy="380225"/>
            </a:xfrm>
            <a:custGeom>
              <a:avLst/>
              <a:gdLst/>
              <a:ahLst/>
              <a:cxnLst/>
              <a:rect l="l" t="t" r="r" b="b"/>
              <a:pathLst>
                <a:path w="152" h="15209" extrusionOk="0">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2623975" y="2709825"/>
              <a:ext cx="153325" cy="465000"/>
            </a:xfrm>
            <a:custGeom>
              <a:avLst/>
              <a:gdLst/>
              <a:ahLst/>
              <a:cxnLst/>
              <a:rect l="l" t="t" r="r" b="b"/>
              <a:pathLst>
                <a:path w="6133" h="18600" extrusionOk="0">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2819650" y="2617050"/>
              <a:ext cx="186725" cy="503650"/>
            </a:xfrm>
            <a:custGeom>
              <a:avLst/>
              <a:gdLst/>
              <a:ahLst/>
              <a:cxnLst/>
              <a:rect l="l" t="t" r="r" b="b"/>
              <a:pathLst>
                <a:path w="7469" h="20146" extrusionOk="0">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2642075" y="2758250"/>
              <a:ext cx="3775" cy="414100"/>
            </a:xfrm>
            <a:custGeom>
              <a:avLst/>
              <a:gdLst/>
              <a:ahLst/>
              <a:cxnLst/>
              <a:rect l="l" t="t" r="r" b="b"/>
              <a:pathLst>
                <a:path w="151" h="16564" extrusionOk="0">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2835600" y="2685150"/>
              <a:ext cx="3775" cy="428125"/>
            </a:xfrm>
            <a:custGeom>
              <a:avLst/>
              <a:gdLst/>
              <a:ahLst/>
              <a:cxnLst/>
              <a:rect l="l" t="t" r="r" b="b"/>
              <a:pathLst>
                <a:path w="151" h="17125" extrusionOk="0">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1472325" y="3563175"/>
              <a:ext cx="117425" cy="356175"/>
            </a:xfrm>
            <a:custGeom>
              <a:avLst/>
              <a:gdLst/>
              <a:ahLst/>
              <a:cxnLst/>
              <a:rect l="l" t="t" r="r" b="b"/>
              <a:pathLst>
                <a:path w="4697" h="14247" extrusionOk="0">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1275075" y="3612675"/>
              <a:ext cx="130000" cy="338375"/>
            </a:xfrm>
            <a:custGeom>
              <a:avLst/>
              <a:gdLst/>
              <a:ahLst/>
              <a:cxnLst/>
              <a:rect l="l" t="t" r="r" b="b"/>
              <a:pathLst>
                <a:path w="5200" h="13535" extrusionOk="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1297375" y="3636475"/>
              <a:ext cx="3775" cy="311500"/>
            </a:xfrm>
            <a:custGeom>
              <a:avLst/>
              <a:gdLst/>
              <a:ahLst/>
              <a:cxnLst/>
              <a:rect l="l" t="t" r="r" b="b"/>
              <a:pathLst>
                <a:path w="151" h="12460" extrusionOk="0">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1866800" y="3485700"/>
              <a:ext cx="119850" cy="383125"/>
            </a:xfrm>
            <a:custGeom>
              <a:avLst/>
              <a:gdLst/>
              <a:ahLst/>
              <a:cxnLst/>
              <a:rect l="l" t="t" r="r" b="b"/>
              <a:pathLst>
                <a:path w="4794" h="15325" extrusionOk="0">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1720475" y="3525900"/>
              <a:ext cx="123075" cy="360925"/>
            </a:xfrm>
            <a:custGeom>
              <a:avLst/>
              <a:gdLst/>
              <a:ahLst/>
              <a:cxnLst/>
              <a:rect l="l" t="t" r="r" b="b"/>
              <a:pathLst>
                <a:path w="4923" h="14437" extrusionOk="0">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1739075" y="3555225"/>
              <a:ext cx="3775" cy="329000"/>
            </a:xfrm>
            <a:custGeom>
              <a:avLst/>
              <a:gdLst/>
              <a:ahLst/>
              <a:cxnLst/>
              <a:rect l="l" t="t" r="r" b="b"/>
              <a:pathLst>
                <a:path w="151" h="13160" extrusionOk="0">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1888575" y="3514275"/>
              <a:ext cx="4175" cy="350225"/>
            </a:xfrm>
            <a:custGeom>
              <a:avLst/>
              <a:gdLst/>
              <a:ahLst/>
              <a:cxnLst/>
              <a:rect l="l" t="t" r="r" b="b"/>
              <a:pathLst>
                <a:path w="167" h="14009" extrusionOk="0">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2118150" y="3431775"/>
              <a:ext cx="159700" cy="401075"/>
            </a:xfrm>
            <a:custGeom>
              <a:avLst/>
              <a:gdLst/>
              <a:ahLst/>
              <a:cxnLst/>
              <a:rect l="l" t="t" r="r" b="b"/>
              <a:pathLst>
                <a:path w="6388" h="16043" extrusionOk="0">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2304250" y="3382675"/>
              <a:ext cx="167425" cy="419625"/>
            </a:xfrm>
            <a:custGeom>
              <a:avLst/>
              <a:gdLst/>
              <a:ahLst/>
              <a:cxnLst/>
              <a:rect l="l" t="t" r="r" b="b"/>
              <a:pathLst>
                <a:path w="6697" h="16785" extrusionOk="0">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2136250" y="3463325"/>
              <a:ext cx="3775" cy="363800"/>
            </a:xfrm>
            <a:custGeom>
              <a:avLst/>
              <a:gdLst/>
              <a:ahLst/>
              <a:cxnLst/>
              <a:rect l="l" t="t" r="r" b="b"/>
              <a:pathLst>
                <a:path w="151" h="14552" extrusionOk="0">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2324625" y="3417800"/>
              <a:ext cx="3800" cy="380225"/>
            </a:xfrm>
            <a:custGeom>
              <a:avLst/>
              <a:gdLst/>
              <a:ahLst/>
              <a:cxnLst/>
              <a:rect l="l" t="t" r="r" b="b"/>
              <a:pathLst>
                <a:path w="152" h="15209" extrusionOk="0">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2623975" y="3308200"/>
              <a:ext cx="153325" cy="449375"/>
            </a:xfrm>
            <a:custGeom>
              <a:avLst/>
              <a:gdLst/>
              <a:ahLst/>
              <a:cxnLst/>
              <a:rect l="l" t="t" r="r" b="b"/>
              <a:pathLst>
                <a:path w="6133" h="17975" extrusionOk="0">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2819650" y="3238675"/>
              <a:ext cx="186725" cy="484600"/>
            </a:xfrm>
            <a:custGeom>
              <a:avLst/>
              <a:gdLst/>
              <a:ahLst/>
              <a:cxnLst/>
              <a:rect l="l" t="t" r="r" b="b"/>
              <a:pathLst>
                <a:path w="7469" h="19384" extrusionOk="0">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2642075" y="3343075"/>
              <a:ext cx="3775" cy="414100"/>
            </a:xfrm>
            <a:custGeom>
              <a:avLst/>
              <a:gdLst/>
              <a:ahLst/>
              <a:cxnLst/>
              <a:rect l="l" t="t" r="r" b="b"/>
              <a:pathLst>
                <a:path w="151" h="16564" extrusionOk="0">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2835575" y="3289550"/>
              <a:ext cx="3825" cy="428175"/>
            </a:xfrm>
            <a:custGeom>
              <a:avLst/>
              <a:gdLst/>
              <a:ahLst/>
              <a:cxnLst/>
              <a:rect l="l" t="t" r="r" b="b"/>
              <a:pathLst>
                <a:path w="153" h="17127" extrusionOk="0">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4319700" y="1826000"/>
              <a:ext cx="209175" cy="477925"/>
            </a:xfrm>
            <a:custGeom>
              <a:avLst/>
              <a:gdLst/>
              <a:ahLst/>
              <a:cxnLst/>
              <a:rect l="l" t="t" r="r" b="b"/>
              <a:pathLst>
                <a:path w="8367" h="19117" extrusionOk="0">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4063650" y="1651375"/>
              <a:ext cx="220050" cy="512025"/>
            </a:xfrm>
            <a:custGeom>
              <a:avLst/>
              <a:gdLst/>
              <a:ahLst/>
              <a:cxnLst/>
              <a:rect l="l" t="t" r="r" b="b"/>
              <a:pathLst>
                <a:path w="8802" h="20481" extrusionOk="0">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4498400" y="1940725"/>
              <a:ext cx="6625" cy="346125"/>
            </a:xfrm>
            <a:custGeom>
              <a:avLst/>
              <a:gdLst/>
              <a:ahLst/>
              <a:cxnLst/>
              <a:rect l="l" t="t" r="r" b="b"/>
              <a:pathLst>
                <a:path w="265" h="13845" extrusionOk="0">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4250025" y="1774900"/>
              <a:ext cx="6825" cy="370700"/>
            </a:xfrm>
            <a:custGeom>
              <a:avLst/>
              <a:gdLst/>
              <a:ahLst/>
              <a:cxnLst/>
              <a:rect l="l" t="t" r="r" b="b"/>
              <a:pathLst>
                <a:path w="273" h="14828" extrusionOk="0">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4324075" y="2361075"/>
              <a:ext cx="208950" cy="450150"/>
            </a:xfrm>
            <a:custGeom>
              <a:avLst/>
              <a:gdLst/>
              <a:ahLst/>
              <a:cxnLst/>
              <a:rect l="l" t="t" r="r" b="b"/>
              <a:pathLst>
                <a:path w="8358" h="18006" extrusionOk="0">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4065800" y="2216100"/>
              <a:ext cx="222375" cy="488750"/>
            </a:xfrm>
            <a:custGeom>
              <a:avLst/>
              <a:gdLst/>
              <a:ahLst/>
              <a:cxnLst/>
              <a:rect l="l" t="t" r="r" b="b"/>
              <a:pathLst>
                <a:path w="8895" h="19550" extrusionOk="0">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4502600" y="2451700"/>
              <a:ext cx="6575" cy="346125"/>
            </a:xfrm>
            <a:custGeom>
              <a:avLst/>
              <a:gdLst/>
              <a:ahLst/>
              <a:cxnLst/>
              <a:rect l="l" t="t" r="r" b="b"/>
              <a:pathLst>
                <a:path w="263" h="13845" extrusionOk="0">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4254525" y="2320550"/>
              <a:ext cx="6800" cy="370675"/>
            </a:xfrm>
            <a:custGeom>
              <a:avLst/>
              <a:gdLst/>
              <a:ahLst/>
              <a:cxnLst/>
              <a:rect l="l" t="t" r="r" b="b"/>
              <a:pathLst>
                <a:path w="272" h="14827" extrusionOk="0">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4329000" y="2961600"/>
              <a:ext cx="208700" cy="415825"/>
            </a:xfrm>
            <a:custGeom>
              <a:avLst/>
              <a:gdLst/>
              <a:ahLst/>
              <a:cxnLst/>
              <a:rect l="l" t="t" r="r" b="b"/>
              <a:pathLst>
                <a:path w="8348" h="16633" extrusionOk="0">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4071125" y="2863300"/>
              <a:ext cx="222000" cy="449925"/>
            </a:xfrm>
            <a:custGeom>
              <a:avLst/>
              <a:gdLst/>
              <a:ahLst/>
              <a:cxnLst/>
              <a:rect l="l" t="t" r="r" b="b"/>
              <a:pathLst>
                <a:path w="8880" h="17997" extrusionOk="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4507275" y="3022325"/>
              <a:ext cx="6575" cy="346150"/>
            </a:xfrm>
            <a:custGeom>
              <a:avLst/>
              <a:gdLst/>
              <a:ahLst/>
              <a:cxnLst/>
              <a:rect l="l" t="t" r="r" b="b"/>
              <a:pathLst>
                <a:path w="263" h="13846" extrusionOk="0">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4"/>
            <p:cNvSpPr/>
            <p:nvPr/>
          </p:nvSpPr>
          <p:spPr>
            <a:xfrm>
              <a:off x="4259550" y="2934125"/>
              <a:ext cx="6775" cy="370675"/>
            </a:xfrm>
            <a:custGeom>
              <a:avLst/>
              <a:gdLst/>
              <a:ahLst/>
              <a:cxnLst/>
              <a:rect l="l" t="t" r="r" b="b"/>
              <a:pathLst>
                <a:path w="271" h="14827" extrusionOk="0">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4"/>
            <p:cNvSpPr/>
            <p:nvPr/>
          </p:nvSpPr>
          <p:spPr>
            <a:xfrm>
              <a:off x="5170475" y="2340750"/>
              <a:ext cx="116075" cy="362625"/>
            </a:xfrm>
            <a:custGeom>
              <a:avLst/>
              <a:gdLst/>
              <a:ahLst/>
              <a:cxnLst/>
              <a:rect l="l" t="t" r="r" b="b"/>
              <a:pathLst>
                <a:path w="4643" h="14505" extrusionOk="0">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5352475" y="2452975"/>
              <a:ext cx="127650" cy="349575"/>
            </a:xfrm>
            <a:custGeom>
              <a:avLst/>
              <a:gdLst/>
              <a:ahLst/>
              <a:cxnLst/>
              <a:rect l="l" t="t" r="r" b="b"/>
              <a:pathLst>
                <a:path w="5106" h="13983" extrusionOk="0">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5454450" y="2513575"/>
              <a:ext cx="3775" cy="277375"/>
            </a:xfrm>
            <a:custGeom>
              <a:avLst/>
              <a:gdLst/>
              <a:ahLst/>
              <a:cxnLst/>
              <a:rect l="l" t="t" r="r" b="b"/>
              <a:pathLst>
                <a:path w="151" h="11095" extrusionOk="0">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5260075" y="2400400"/>
              <a:ext cx="3800" cy="288725"/>
            </a:xfrm>
            <a:custGeom>
              <a:avLst/>
              <a:gdLst/>
              <a:ahLst/>
              <a:cxnLst/>
              <a:rect l="l" t="t" r="r" b="b"/>
              <a:pathLst>
                <a:path w="152" h="11549" extrusionOk="0">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171200" y="2764400"/>
              <a:ext cx="115325" cy="348550"/>
            </a:xfrm>
            <a:custGeom>
              <a:avLst/>
              <a:gdLst/>
              <a:ahLst/>
              <a:cxnLst/>
              <a:rect l="l" t="t" r="r" b="b"/>
              <a:pathLst>
                <a:path w="4613" h="13942" extrusionOk="0">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352475" y="2854550"/>
              <a:ext cx="127625" cy="333575"/>
            </a:xfrm>
            <a:custGeom>
              <a:avLst/>
              <a:gdLst/>
              <a:ahLst/>
              <a:cxnLst/>
              <a:rect l="l" t="t" r="r" b="b"/>
              <a:pathLst>
                <a:path w="5105" h="13343" extrusionOk="0">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454400" y="2902175"/>
              <a:ext cx="3825" cy="277400"/>
            </a:xfrm>
            <a:custGeom>
              <a:avLst/>
              <a:gdLst/>
              <a:ahLst/>
              <a:cxnLst/>
              <a:rect l="l" t="t" r="r" b="b"/>
              <a:pathLst>
                <a:path w="153" h="11096" extrusionOk="0">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260075" y="2813075"/>
              <a:ext cx="3800" cy="288700"/>
            </a:xfrm>
            <a:custGeom>
              <a:avLst/>
              <a:gdLst/>
              <a:ahLst/>
              <a:cxnLst/>
              <a:rect l="l" t="t" r="r" b="b"/>
              <a:pathLst>
                <a:path w="152" h="11548" extrusionOk="0">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171225" y="3226250"/>
              <a:ext cx="115275" cy="330450"/>
            </a:xfrm>
            <a:custGeom>
              <a:avLst/>
              <a:gdLst/>
              <a:ahLst/>
              <a:cxnLst/>
              <a:rect l="l" t="t" r="r" b="b"/>
              <a:pathLst>
                <a:path w="4611" h="13218" extrusionOk="0">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352425" y="3288050"/>
              <a:ext cx="127675" cy="313175"/>
            </a:xfrm>
            <a:custGeom>
              <a:avLst/>
              <a:gdLst/>
              <a:ahLst/>
              <a:cxnLst/>
              <a:rect l="l" t="t" r="r" b="b"/>
              <a:pathLst>
                <a:path w="5107" h="12527" extrusionOk="0">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454400" y="3319125"/>
              <a:ext cx="3800" cy="277425"/>
            </a:xfrm>
            <a:custGeom>
              <a:avLst/>
              <a:gdLst/>
              <a:ahLst/>
              <a:cxnLst/>
              <a:rect l="l" t="t" r="r" b="b"/>
              <a:pathLst>
                <a:path w="152" h="11097" extrusionOk="0">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260050" y="3260725"/>
              <a:ext cx="3775" cy="288850"/>
            </a:xfrm>
            <a:custGeom>
              <a:avLst/>
              <a:gdLst/>
              <a:ahLst/>
              <a:cxnLst/>
              <a:rect l="l" t="t" r="r" b="b"/>
              <a:pathLst>
                <a:path w="151" h="11554" extrusionOk="0">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1250" y="3644200"/>
              <a:ext cx="115275" cy="326700"/>
            </a:xfrm>
            <a:custGeom>
              <a:avLst/>
              <a:gdLst/>
              <a:ahLst/>
              <a:cxnLst/>
              <a:rect l="l" t="t" r="r" b="b"/>
              <a:pathLst>
                <a:path w="4611" h="13068" extrusionOk="0">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352425" y="3700075"/>
              <a:ext cx="127625" cy="308775"/>
            </a:xfrm>
            <a:custGeom>
              <a:avLst/>
              <a:gdLst/>
              <a:ahLst/>
              <a:cxnLst/>
              <a:rect l="l" t="t" r="r" b="b"/>
              <a:pathLst>
                <a:path w="5105" h="12351" extrusionOk="0">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454350" y="3727450"/>
              <a:ext cx="3900" cy="277500"/>
            </a:xfrm>
            <a:custGeom>
              <a:avLst/>
              <a:gdLst/>
              <a:ahLst/>
              <a:cxnLst/>
              <a:rect l="l" t="t" r="r" b="b"/>
              <a:pathLst>
                <a:path w="156" h="11100" extrusionOk="0">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260050" y="3675750"/>
              <a:ext cx="3775" cy="288825"/>
            </a:xfrm>
            <a:custGeom>
              <a:avLst/>
              <a:gdLst/>
              <a:ahLst/>
              <a:cxnLst/>
              <a:rect l="l" t="t" r="r" b="b"/>
              <a:pathLst>
                <a:path w="151" h="11553" extrusionOk="0">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605175" y="2621625"/>
              <a:ext cx="77475" cy="304375"/>
            </a:xfrm>
            <a:custGeom>
              <a:avLst/>
              <a:gdLst/>
              <a:ahLst/>
              <a:cxnLst/>
              <a:rect l="l" t="t" r="r" b="b"/>
              <a:pathLst>
                <a:path w="3099" h="12175" extrusionOk="0">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724400" y="2692825"/>
              <a:ext cx="84750" cy="298600"/>
            </a:xfrm>
            <a:custGeom>
              <a:avLst/>
              <a:gdLst/>
              <a:ahLst/>
              <a:cxnLst/>
              <a:rect l="l" t="t" r="r" b="b"/>
              <a:pathLst>
                <a:path w="3390" h="11944" extrusionOk="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791075" y="2733675"/>
              <a:ext cx="3775" cy="249600"/>
            </a:xfrm>
            <a:custGeom>
              <a:avLst/>
              <a:gdLst/>
              <a:ahLst/>
              <a:cxnLst/>
              <a:rect l="l" t="t" r="r" b="b"/>
              <a:pathLst>
                <a:path w="151" h="9984" extrusionOk="0">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664025" y="2659800"/>
              <a:ext cx="3825" cy="256475"/>
            </a:xfrm>
            <a:custGeom>
              <a:avLst/>
              <a:gdLst/>
              <a:ahLst/>
              <a:cxnLst/>
              <a:rect l="l" t="t" r="r" b="b"/>
              <a:pathLst>
                <a:path w="153" h="10259" extrusionOk="0">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605250" y="2994650"/>
              <a:ext cx="77400" cy="295025"/>
            </a:xfrm>
            <a:custGeom>
              <a:avLst/>
              <a:gdLst/>
              <a:ahLst/>
              <a:cxnLst/>
              <a:rect l="l" t="t" r="r" b="b"/>
              <a:pathLst>
                <a:path w="3096" h="11801" extrusionOk="0">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724400" y="3051275"/>
              <a:ext cx="84750" cy="286925"/>
            </a:xfrm>
            <a:custGeom>
              <a:avLst/>
              <a:gdLst/>
              <a:ahLst/>
              <a:cxnLst/>
              <a:rect l="l" t="t" r="r" b="b"/>
              <a:pathLst>
                <a:path w="3390" h="11477" extrusionOk="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791025" y="3082775"/>
              <a:ext cx="3800" cy="249575"/>
            </a:xfrm>
            <a:custGeom>
              <a:avLst/>
              <a:gdLst/>
              <a:ahLst/>
              <a:cxnLst/>
              <a:rect l="l" t="t" r="r" b="b"/>
              <a:pathLst>
                <a:path w="152" h="9983" extrusionOk="0">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664025" y="3025750"/>
              <a:ext cx="3800" cy="256425"/>
            </a:xfrm>
            <a:custGeom>
              <a:avLst/>
              <a:gdLst/>
              <a:ahLst/>
              <a:cxnLst/>
              <a:rect l="l" t="t" r="r" b="b"/>
              <a:pathLst>
                <a:path w="152" h="10257" extrusionOk="0">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605900" y="3401225"/>
              <a:ext cx="76725" cy="282525"/>
            </a:xfrm>
            <a:custGeom>
              <a:avLst/>
              <a:gdLst/>
              <a:ahLst/>
              <a:cxnLst/>
              <a:rect l="l" t="t" r="r" b="b"/>
              <a:pathLst>
                <a:path w="3069" h="11301" extrusionOk="0">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724375" y="3438300"/>
              <a:ext cx="84750" cy="271375"/>
            </a:xfrm>
            <a:custGeom>
              <a:avLst/>
              <a:gdLst/>
              <a:ahLst/>
              <a:cxnLst/>
              <a:rect l="l" t="t" r="r" b="b"/>
              <a:pathLst>
                <a:path w="3390" h="10855" extrusionOk="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791025" y="3457325"/>
              <a:ext cx="3800" cy="249600"/>
            </a:xfrm>
            <a:custGeom>
              <a:avLst/>
              <a:gdLst/>
              <a:ahLst/>
              <a:cxnLst/>
              <a:rect l="l" t="t" r="r" b="b"/>
              <a:pathLst>
                <a:path w="152" h="9984" extrusionOk="0">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664025" y="3422775"/>
              <a:ext cx="3800" cy="256400"/>
            </a:xfrm>
            <a:custGeom>
              <a:avLst/>
              <a:gdLst/>
              <a:ahLst/>
              <a:cxnLst/>
              <a:rect l="l" t="t" r="r" b="b"/>
              <a:pathLst>
                <a:path w="152" h="10256" extrusionOk="0">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605225" y="3769175"/>
              <a:ext cx="77400" cy="282475"/>
            </a:xfrm>
            <a:custGeom>
              <a:avLst/>
              <a:gdLst/>
              <a:ahLst/>
              <a:cxnLst/>
              <a:rect l="l" t="t" r="r" b="b"/>
              <a:pathLst>
                <a:path w="3096" h="11299" extrusionOk="0">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724375" y="3805925"/>
              <a:ext cx="84750" cy="270400"/>
            </a:xfrm>
            <a:custGeom>
              <a:avLst/>
              <a:gdLst/>
              <a:ahLst/>
              <a:cxnLst/>
              <a:rect l="l" t="t" r="r" b="b"/>
              <a:pathLst>
                <a:path w="3390" h="10816" extrusionOk="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5791025" y="3824200"/>
              <a:ext cx="3800" cy="249575"/>
            </a:xfrm>
            <a:custGeom>
              <a:avLst/>
              <a:gdLst/>
              <a:ahLst/>
              <a:cxnLst/>
              <a:rect l="l" t="t" r="r" b="b"/>
              <a:pathLst>
                <a:path w="152" h="9983" extrusionOk="0">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5664000" y="3790725"/>
              <a:ext cx="3775" cy="256425"/>
            </a:xfrm>
            <a:custGeom>
              <a:avLst/>
              <a:gdLst/>
              <a:ahLst/>
              <a:cxnLst/>
              <a:rect l="l" t="t" r="r" b="b"/>
              <a:pathLst>
                <a:path w="151" h="10257" extrusionOk="0">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5919425" y="2771225"/>
              <a:ext cx="108925" cy="312125"/>
            </a:xfrm>
            <a:custGeom>
              <a:avLst/>
              <a:gdLst/>
              <a:ahLst/>
              <a:cxnLst/>
              <a:rect l="l" t="t" r="r" b="b"/>
              <a:pathLst>
                <a:path w="4357" h="12485" extrusionOk="0">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6089850" y="2886750"/>
              <a:ext cx="119825" cy="296325"/>
            </a:xfrm>
            <a:custGeom>
              <a:avLst/>
              <a:gdLst/>
              <a:ahLst/>
              <a:cxnLst/>
              <a:rect l="l" t="t" r="r" b="b"/>
              <a:pathLst>
                <a:path w="4793" h="11853" extrusionOk="0">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6185325" y="2948575"/>
              <a:ext cx="3825" cy="222775"/>
            </a:xfrm>
            <a:custGeom>
              <a:avLst/>
              <a:gdLst/>
              <a:ahLst/>
              <a:cxnLst/>
              <a:rect l="l" t="t" r="r" b="b"/>
              <a:pathLst>
                <a:path w="153" h="8911" extrusionOk="0">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6003325" y="2832325"/>
              <a:ext cx="3800" cy="236500"/>
            </a:xfrm>
            <a:custGeom>
              <a:avLst/>
              <a:gdLst/>
              <a:ahLst/>
              <a:cxnLst/>
              <a:rect l="l" t="t" r="r" b="b"/>
              <a:pathLst>
                <a:path w="152" h="9460" extrusionOk="0">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5919500" y="3120400"/>
              <a:ext cx="108825" cy="296450"/>
            </a:xfrm>
            <a:custGeom>
              <a:avLst/>
              <a:gdLst/>
              <a:ahLst/>
              <a:cxnLst/>
              <a:rect l="l" t="t" r="r" b="b"/>
              <a:pathLst>
                <a:path w="4353" h="11858" extrusionOk="0">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6089850" y="3211700"/>
              <a:ext cx="119825" cy="279275"/>
            </a:xfrm>
            <a:custGeom>
              <a:avLst/>
              <a:gdLst/>
              <a:ahLst/>
              <a:cxnLst/>
              <a:rect l="l" t="t" r="r" b="b"/>
              <a:pathLst>
                <a:path w="4793" h="11171" extrusionOk="0">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6185325" y="3259625"/>
              <a:ext cx="3825" cy="222850"/>
            </a:xfrm>
            <a:custGeom>
              <a:avLst/>
              <a:gdLst/>
              <a:ahLst/>
              <a:cxnLst/>
              <a:rect l="l" t="t" r="r" b="b"/>
              <a:pathLst>
                <a:path w="153" h="8914" extrusionOk="0">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6003300" y="3169275"/>
              <a:ext cx="3825" cy="236500"/>
            </a:xfrm>
            <a:custGeom>
              <a:avLst/>
              <a:gdLst/>
              <a:ahLst/>
              <a:cxnLst/>
              <a:rect l="l" t="t" r="r" b="b"/>
              <a:pathLst>
                <a:path w="153" h="9460" extrusionOk="0">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5920050" y="3500900"/>
              <a:ext cx="108300" cy="277275"/>
            </a:xfrm>
            <a:custGeom>
              <a:avLst/>
              <a:gdLst/>
              <a:ahLst/>
              <a:cxnLst/>
              <a:rect l="l" t="t" r="r" b="b"/>
              <a:pathLst>
                <a:path w="4332" h="11091" extrusionOk="0">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6089800" y="3562500"/>
              <a:ext cx="119850" cy="258400"/>
            </a:xfrm>
            <a:custGeom>
              <a:avLst/>
              <a:gdLst/>
              <a:ahLst/>
              <a:cxnLst/>
              <a:rect l="l" t="t" r="r" b="b"/>
              <a:pathLst>
                <a:path w="4794" h="10336" extrusionOk="0">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6185325" y="3593450"/>
              <a:ext cx="3825" cy="222850"/>
            </a:xfrm>
            <a:custGeom>
              <a:avLst/>
              <a:gdLst/>
              <a:ahLst/>
              <a:cxnLst/>
              <a:rect l="l" t="t" r="r" b="b"/>
              <a:pathLst>
                <a:path w="153" h="8914" extrusionOk="0">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6003275" y="3534950"/>
              <a:ext cx="3800" cy="236425"/>
            </a:xfrm>
            <a:custGeom>
              <a:avLst/>
              <a:gdLst/>
              <a:ahLst/>
              <a:cxnLst/>
              <a:rect l="l" t="t" r="r" b="b"/>
              <a:pathLst>
                <a:path w="152" h="9457" extrusionOk="0">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5920050" y="3845300"/>
              <a:ext cx="108250" cy="270250"/>
            </a:xfrm>
            <a:custGeom>
              <a:avLst/>
              <a:gdLst/>
              <a:ahLst/>
              <a:cxnLst/>
              <a:rect l="l" t="t" r="r" b="b"/>
              <a:pathLst>
                <a:path w="4330" h="10810" extrusionOk="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6089800" y="3895825"/>
              <a:ext cx="119850" cy="250600"/>
            </a:xfrm>
            <a:custGeom>
              <a:avLst/>
              <a:gdLst/>
              <a:ahLst/>
              <a:cxnLst/>
              <a:rect l="l" t="t" r="r" b="b"/>
              <a:pathLst>
                <a:path w="4794" h="10024" extrusionOk="0">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6185300" y="3920425"/>
              <a:ext cx="3825" cy="222850"/>
            </a:xfrm>
            <a:custGeom>
              <a:avLst/>
              <a:gdLst/>
              <a:ahLst/>
              <a:cxnLst/>
              <a:rect l="l" t="t" r="r" b="b"/>
              <a:pathLst>
                <a:path w="153" h="8914" extrusionOk="0">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6003200" y="3873650"/>
              <a:ext cx="3925" cy="236600"/>
            </a:xfrm>
            <a:custGeom>
              <a:avLst/>
              <a:gdLst/>
              <a:ahLst/>
              <a:cxnLst/>
              <a:rect l="l" t="t" r="r" b="b"/>
              <a:pathLst>
                <a:path w="157" h="9464" extrusionOk="0">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7850" y="2079325"/>
              <a:ext cx="172300" cy="421650"/>
            </a:xfrm>
            <a:custGeom>
              <a:avLst/>
              <a:gdLst/>
              <a:ahLst/>
              <a:cxnLst/>
              <a:rect l="l" t="t" r="r" b="b"/>
              <a:pathLst>
                <a:path w="6892" h="16866" extrusionOk="0">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884350" y="2204750"/>
              <a:ext cx="177175" cy="395775"/>
            </a:xfrm>
            <a:custGeom>
              <a:avLst/>
              <a:gdLst/>
              <a:ahLst/>
              <a:cxnLst/>
              <a:rect l="l" t="t" r="r" b="b"/>
              <a:pathLst>
                <a:path w="7087" h="15831" extrusionOk="0">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5029800" y="2293300"/>
              <a:ext cx="4850" cy="293575"/>
            </a:xfrm>
            <a:custGeom>
              <a:avLst/>
              <a:gdLst/>
              <a:ahLst/>
              <a:cxnLst/>
              <a:rect l="l" t="t" r="r" b="b"/>
              <a:pathLst>
                <a:path w="194" h="11743" extrusionOk="0">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813225" y="2164500"/>
              <a:ext cx="5475" cy="318925"/>
            </a:xfrm>
            <a:custGeom>
              <a:avLst/>
              <a:gdLst/>
              <a:ahLst/>
              <a:cxnLst/>
              <a:rect l="l" t="t" r="r" b="b"/>
              <a:pathLst>
                <a:path w="219" h="12757" extrusionOk="0">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80225" y="2556925"/>
              <a:ext cx="171575" cy="401525"/>
            </a:xfrm>
            <a:custGeom>
              <a:avLst/>
              <a:gdLst/>
              <a:ahLst/>
              <a:cxnLst/>
              <a:rect l="l" t="t" r="r" b="b"/>
              <a:pathLst>
                <a:path w="6863" h="16061" extrusionOk="0">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885925" y="2658300"/>
              <a:ext cx="177150" cy="375350"/>
            </a:xfrm>
            <a:custGeom>
              <a:avLst/>
              <a:gdLst/>
              <a:ahLst/>
              <a:cxnLst/>
              <a:rect l="l" t="t" r="r" b="b"/>
              <a:pathLst>
                <a:path w="7086" h="15014" extrusionOk="0">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5031375" y="2729750"/>
              <a:ext cx="4825" cy="293625"/>
            </a:xfrm>
            <a:custGeom>
              <a:avLst/>
              <a:gdLst/>
              <a:ahLst/>
              <a:cxnLst/>
              <a:rect l="l" t="t" r="r" b="b"/>
              <a:pathLst>
                <a:path w="193" h="11745" extrusionOk="0">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814875" y="2626075"/>
              <a:ext cx="5475" cy="318850"/>
            </a:xfrm>
            <a:custGeom>
              <a:avLst/>
              <a:gdLst/>
              <a:ahLst/>
              <a:cxnLst/>
              <a:rect l="l" t="t" r="r" b="b"/>
              <a:pathLst>
                <a:path w="219" h="12754" extrusionOk="0">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681525" y="3086950"/>
              <a:ext cx="172075" cy="376825"/>
            </a:xfrm>
            <a:custGeom>
              <a:avLst/>
              <a:gdLst/>
              <a:ahLst/>
              <a:cxnLst/>
              <a:rect l="l" t="t" r="r" b="b"/>
              <a:pathLst>
                <a:path w="6883" h="15073" extrusionOk="0">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887750" y="3158750"/>
              <a:ext cx="177000" cy="350100"/>
            </a:xfrm>
            <a:custGeom>
              <a:avLst/>
              <a:gdLst/>
              <a:ahLst/>
              <a:cxnLst/>
              <a:rect l="l" t="t" r="r" b="b"/>
              <a:pathLst>
                <a:path w="7080" h="14004" extrusionOk="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5033075" y="3209125"/>
              <a:ext cx="4850" cy="293600"/>
            </a:xfrm>
            <a:custGeom>
              <a:avLst/>
              <a:gdLst/>
              <a:ahLst/>
              <a:cxnLst/>
              <a:rect l="l" t="t" r="r" b="b"/>
              <a:pathLst>
                <a:path w="194" h="11744" extrusionOk="0">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816700" y="3136400"/>
              <a:ext cx="5475" cy="318800"/>
            </a:xfrm>
            <a:custGeom>
              <a:avLst/>
              <a:gdLst/>
              <a:ahLst/>
              <a:cxnLst/>
              <a:rect l="l" t="t" r="r" b="b"/>
              <a:pathLst>
                <a:path w="219" h="12752" extrusionOk="0">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683225" y="3557700"/>
              <a:ext cx="172050" cy="364075"/>
            </a:xfrm>
            <a:custGeom>
              <a:avLst/>
              <a:gdLst/>
              <a:ahLst/>
              <a:cxnLst/>
              <a:rect l="l" t="t" r="r" b="b"/>
              <a:pathLst>
                <a:path w="6882" h="14563" extrusionOk="0">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889350" y="3614150"/>
              <a:ext cx="176975" cy="337025"/>
            </a:xfrm>
            <a:custGeom>
              <a:avLst/>
              <a:gdLst/>
              <a:ahLst/>
              <a:cxnLst/>
              <a:rect l="l" t="t" r="r" b="b"/>
              <a:pathLst>
                <a:path w="7079" h="13481" extrusionOk="0">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5034675" y="3653550"/>
              <a:ext cx="4850" cy="293625"/>
            </a:xfrm>
            <a:custGeom>
              <a:avLst/>
              <a:gdLst/>
              <a:ahLst/>
              <a:cxnLst/>
              <a:rect l="l" t="t" r="r" b="b"/>
              <a:pathLst>
                <a:path w="194" h="11745" extrusionOk="0">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818350" y="3596950"/>
              <a:ext cx="5475" cy="318775"/>
            </a:xfrm>
            <a:custGeom>
              <a:avLst/>
              <a:gdLst/>
              <a:ahLst/>
              <a:cxnLst/>
              <a:rect l="l" t="t" r="r" b="b"/>
              <a:pathLst>
                <a:path w="219" h="12751" extrusionOk="0">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333325" y="3490675"/>
              <a:ext cx="208500" cy="390900"/>
            </a:xfrm>
            <a:custGeom>
              <a:avLst/>
              <a:gdLst/>
              <a:ahLst/>
              <a:cxnLst/>
              <a:rect l="l" t="t" r="r" b="b"/>
              <a:pathLst>
                <a:path w="8340" h="15636" extrusionOk="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075825" y="3426425"/>
              <a:ext cx="221700" cy="421725"/>
            </a:xfrm>
            <a:custGeom>
              <a:avLst/>
              <a:gdLst/>
              <a:ahLst/>
              <a:cxnLst/>
              <a:rect l="l" t="t" r="r" b="b"/>
              <a:pathLst>
                <a:path w="8868" h="16869" extrusionOk="0">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11400" y="3529725"/>
              <a:ext cx="6600" cy="346175"/>
            </a:xfrm>
            <a:custGeom>
              <a:avLst/>
              <a:gdLst/>
              <a:ahLst/>
              <a:cxnLst/>
              <a:rect l="l" t="t" r="r" b="b"/>
              <a:pathLst>
                <a:path w="264" h="13847" extrusionOk="0">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263925" y="3472775"/>
              <a:ext cx="6825" cy="370675"/>
            </a:xfrm>
            <a:custGeom>
              <a:avLst/>
              <a:gdLst/>
              <a:ahLst/>
              <a:cxnLst/>
              <a:rect l="l" t="t" r="r" b="b"/>
              <a:pathLst>
                <a:path w="273" h="14827" extrusionOk="0">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3666025" y="1462975"/>
              <a:ext cx="249800" cy="545675"/>
            </a:xfrm>
            <a:custGeom>
              <a:avLst/>
              <a:gdLst/>
              <a:ahLst/>
              <a:cxnLst/>
              <a:rect l="l" t="t" r="r" b="b"/>
              <a:pathLst>
                <a:path w="9992" h="21827" extrusionOk="0">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3290375" y="1216825"/>
              <a:ext cx="304675" cy="623850"/>
            </a:xfrm>
            <a:custGeom>
              <a:avLst/>
              <a:gdLst/>
              <a:ahLst/>
              <a:cxnLst/>
              <a:rect l="l" t="t" r="r" b="b"/>
              <a:pathLst>
                <a:path w="12187" h="24954" extrusionOk="0">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3881525" y="1594675"/>
              <a:ext cx="4650" cy="400525"/>
            </a:xfrm>
            <a:custGeom>
              <a:avLst/>
              <a:gdLst/>
              <a:ahLst/>
              <a:cxnLst/>
              <a:rect l="l" t="t" r="r" b="b"/>
              <a:pathLst>
                <a:path w="186" h="16021" extrusionOk="0">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3564175" y="1398625"/>
              <a:ext cx="4725" cy="424350"/>
            </a:xfrm>
            <a:custGeom>
              <a:avLst/>
              <a:gdLst/>
              <a:ahLst/>
              <a:cxnLst/>
              <a:rect l="l" t="t" r="r" b="b"/>
              <a:pathLst>
                <a:path w="189" h="16974" extrusionOk="0">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3667275" y="2066575"/>
              <a:ext cx="249775" cy="516375"/>
            </a:xfrm>
            <a:custGeom>
              <a:avLst/>
              <a:gdLst/>
              <a:ahLst/>
              <a:cxnLst/>
              <a:rect l="l" t="t" r="r" b="b"/>
              <a:pathLst>
                <a:path w="9991" h="20655" extrusionOk="0">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3291725" y="1865875"/>
              <a:ext cx="304625" cy="586775"/>
            </a:xfrm>
            <a:custGeom>
              <a:avLst/>
              <a:gdLst/>
              <a:ahLst/>
              <a:cxnLst/>
              <a:rect l="l" t="t" r="r" b="b"/>
              <a:pathLst>
                <a:path w="12185" h="23471" extrusionOk="0">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3882750" y="2172700"/>
              <a:ext cx="4650" cy="400550"/>
            </a:xfrm>
            <a:custGeom>
              <a:avLst/>
              <a:gdLst/>
              <a:ahLst/>
              <a:cxnLst/>
              <a:rect l="l" t="t" r="r" b="b"/>
              <a:pathLst>
                <a:path w="186" h="16022" extrusionOk="0">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3565500" y="2014025"/>
              <a:ext cx="4700" cy="424350"/>
            </a:xfrm>
            <a:custGeom>
              <a:avLst/>
              <a:gdLst/>
              <a:ahLst/>
              <a:cxnLst/>
              <a:rect l="l" t="t" r="r" b="b"/>
              <a:pathLst>
                <a:path w="188" h="16974" extrusionOk="0">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3668775" y="2754950"/>
              <a:ext cx="249675" cy="480125"/>
            </a:xfrm>
            <a:custGeom>
              <a:avLst/>
              <a:gdLst/>
              <a:ahLst/>
              <a:cxnLst/>
              <a:rect l="l" t="t" r="r" b="b"/>
              <a:pathLst>
                <a:path w="9987" h="19205" extrusionOk="0">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3293325" y="2610750"/>
              <a:ext cx="304500" cy="540725"/>
            </a:xfrm>
            <a:custGeom>
              <a:avLst/>
              <a:gdLst/>
              <a:ahLst/>
              <a:cxnLst/>
              <a:rect l="l" t="t" r="r" b="b"/>
              <a:pathLst>
                <a:path w="12180" h="21629" extrusionOk="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3884125" y="2829450"/>
              <a:ext cx="4650" cy="400525"/>
            </a:xfrm>
            <a:custGeom>
              <a:avLst/>
              <a:gdLst/>
              <a:ahLst/>
              <a:cxnLst/>
              <a:rect l="l" t="t" r="r" b="b"/>
              <a:pathLst>
                <a:path w="186" h="16021" extrusionOk="0">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3567000" y="2717100"/>
              <a:ext cx="4700" cy="424400"/>
            </a:xfrm>
            <a:custGeom>
              <a:avLst/>
              <a:gdLst/>
              <a:ahLst/>
              <a:cxnLst/>
              <a:rect l="l" t="t" r="r" b="b"/>
              <a:pathLst>
                <a:path w="188" h="16976" extrusionOk="0">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3669975" y="3343400"/>
              <a:ext cx="249650" cy="453875"/>
            </a:xfrm>
            <a:custGeom>
              <a:avLst/>
              <a:gdLst/>
              <a:ahLst/>
              <a:cxnLst/>
              <a:rect l="l" t="t" r="r" b="b"/>
              <a:pathLst>
                <a:path w="9986" h="18155" extrusionOk="0">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3294650" y="3240000"/>
              <a:ext cx="304450" cy="507450"/>
            </a:xfrm>
            <a:custGeom>
              <a:avLst/>
              <a:gdLst/>
              <a:ahLst/>
              <a:cxnLst/>
              <a:rect l="l" t="t" r="r" b="b"/>
              <a:pathLst>
                <a:path w="12178" h="20298" extrusionOk="0">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3885325" y="3394950"/>
              <a:ext cx="4650" cy="400550"/>
            </a:xfrm>
            <a:custGeom>
              <a:avLst/>
              <a:gdLst/>
              <a:ahLst/>
              <a:cxnLst/>
              <a:rect l="l" t="t" r="r" b="b"/>
              <a:pathLst>
                <a:path w="186" h="16022" extrusionOk="0">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3568250" y="3316175"/>
              <a:ext cx="4725" cy="424350"/>
            </a:xfrm>
            <a:custGeom>
              <a:avLst/>
              <a:gdLst/>
              <a:ahLst/>
              <a:cxnLst/>
              <a:rect l="l" t="t" r="r" b="b"/>
              <a:pathLst>
                <a:path w="189" h="16974" extrusionOk="0">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732475" y="238125"/>
              <a:ext cx="2556750" cy="1931825"/>
            </a:xfrm>
            <a:custGeom>
              <a:avLst/>
              <a:gdLst/>
              <a:ahLst/>
              <a:cxnLst/>
              <a:rect l="l" t="t" r="r" b="b"/>
              <a:pathLst>
                <a:path w="102270" h="77273" extrusionOk="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2469575" y="286600"/>
              <a:ext cx="4256375" cy="2835700"/>
            </a:xfrm>
            <a:custGeom>
              <a:avLst/>
              <a:gdLst/>
              <a:ahLst/>
              <a:cxnLst/>
              <a:rect l="l" t="t" r="r" b="b"/>
              <a:pathLst>
                <a:path w="170255" h="113428" extrusionOk="0">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912750" y="3275075"/>
              <a:ext cx="5605800" cy="842375"/>
            </a:xfrm>
            <a:custGeom>
              <a:avLst/>
              <a:gdLst/>
              <a:ahLst/>
              <a:cxnLst/>
              <a:rect l="l" t="t" r="r" b="b"/>
              <a:pathLst>
                <a:path w="224232" h="33695" extrusionOk="0">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2399975" y="4964925"/>
              <a:ext cx="4599750" cy="505100"/>
            </a:xfrm>
            <a:custGeom>
              <a:avLst/>
              <a:gdLst/>
              <a:ahLst/>
              <a:cxnLst/>
              <a:rect l="l" t="t" r="r" b="b"/>
              <a:pathLst>
                <a:path w="183990" h="20204" extrusionOk="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619950" y="5078100"/>
              <a:ext cx="3263475" cy="398600"/>
            </a:xfrm>
            <a:custGeom>
              <a:avLst/>
              <a:gdLst/>
              <a:ahLst/>
              <a:cxnLst/>
              <a:rect l="l" t="t" r="r" b="b"/>
              <a:pathLst>
                <a:path w="130539" h="15944" extrusionOk="0">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6367575" y="671825"/>
              <a:ext cx="11525" cy="3569325"/>
            </a:xfrm>
            <a:custGeom>
              <a:avLst/>
              <a:gdLst/>
              <a:ahLst/>
              <a:cxnLst/>
              <a:rect l="l" t="t" r="r" b="b"/>
              <a:pathLst>
                <a:path w="461" h="142773" extrusionOk="0">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938975" y="924525"/>
              <a:ext cx="15075" cy="4355700"/>
            </a:xfrm>
            <a:custGeom>
              <a:avLst/>
              <a:gdLst/>
              <a:ahLst/>
              <a:cxnLst/>
              <a:rect l="l" t="t" r="r" b="b"/>
              <a:pathLst>
                <a:path w="603" h="174228" extrusionOk="0">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34"/>
          <p:cNvSpPr/>
          <p:nvPr/>
        </p:nvSpPr>
        <p:spPr>
          <a:xfrm>
            <a:off x="7481750" y="-47523"/>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4"/>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4">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29" name="Google Shape;8229;p34">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30" name="Google Shape;8230;p34">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12830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46"/>
        <p:cNvGrpSpPr/>
        <p:nvPr/>
      </p:nvGrpSpPr>
      <p:grpSpPr>
        <a:xfrm>
          <a:off x="0" y="0"/>
          <a:ext cx="0" cy="0"/>
          <a:chOff x="0" y="0"/>
          <a:chExt cx="0" cy="0"/>
        </a:xfrm>
      </p:grpSpPr>
      <p:sp>
        <p:nvSpPr>
          <p:cNvPr id="7647" name="Google Shape;7647;p31"/>
          <p:cNvSpPr/>
          <p:nvPr/>
        </p:nvSpPr>
        <p:spPr>
          <a:xfrm>
            <a:off x="588050" y="0"/>
            <a:ext cx="513600" cy="3608700"/>
          </a:xfrm>
          <a:prstGeom prst="rect">
            <a:avLst/>
          </a:prstGeom>
          <a:solidFill>
            <a:srgbClr val="D6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1"/>
          <p:cNvSpPr/>
          <p:nvPr/>
        </p:nvSpPr>
        <p:spPr>
          <a:xfrm>
            <a:off x="5017700" y="1530100"/>
            <a:ext cx="513600" cy="360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1"/>
          <p:cNvSpPr txBox="1">
            <a:spLocks noGrp="1"/>
          </p:cNvSpPr>
          <p:nvPr>
            <p:ph type="title" idx="7"/>
          </p:nvPr>
        </p:nvSpPr>
        <p:spPr>
          <a:xfrm>
            <a:off x="1700775" y="523143"/>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800" dirty="0">
                <a:solidFill>
                  <a:srgbClr val="3F4D53"/>
                </a:solidFill>
                <a:latin typeface="Poppins Light"/>
                <a:ea typeface="Poppins Light"/>
                <a:cs typeface="Poppins Light"/>
                <a:sym typeface="Poppins Light"/>
              </a:rPr>
              <a:t>INTRODUCTION</a:t>
            </a:r>
            <a:endParaRPr dirty="0"/>
          </a:p>
        </p:txBody>
      </p:sp>
      <p:sp>
        <p:nvSpPr>
          <p:cNvPr id="7650" name="Google Shape;7650;p31"/>
          <p:cNvSpPr txBox="1">
            <a:spLocks noGrp="1"/>
          </p:cNvSpPr>
          <p:nvPr>
            <p:ph type="subTitle" idx="1"/>
          </p:nvPr>
        </p:nvSpPr>
        <p:spPr>
          <a:xfrm>
            <a:off x="1701000" y="885464"/>
            <a:ext cx="2413800" cy="435900"/>
          </a:xfrm>
          <a:prstGeom prst="rect">
            <a:avLst/>
          </a:prstGeom>
        </p:spPr>
        <p:txBody>
          <a:bodyPr spcFirstLastPara="1" wrap="square" lIns="91425" tIns="91425" rIns="91425" bIns="91425" anchor="t" anchorCtr="0">
            <a:noAutofit/>
          </a:bodyPr>
          <a:lstStyle/>
          <a:p>
            <a:pPr marL="139700" lvl="0" indent="0" algn="l" rtl="0">
              <a:spcBef>
                <a:spcPts val="0"/>
              </a:spcBef>
              <a:spcAft>
                <a:spcPts val="0"/>
              </a:spcAft>
              <a:buClr>
                <a:srgbClr val="3F4D53"/>
              </a:buClr>
              <a:buSzPts val="1400"/>
            </a:pPr>
            <a:r>
              <a:rPr lang="fr-FR" sz="1400" dirty="0">
                <a:solidFill>
                  <a:srgbClr val="3F4D53"/>
                </a:solidFill>
                <a:latin typeface="Poppins Light"/>
                <a:ea typeface="Poppins Light"/>
                <a:cs typeface="Poppins Light"/>
                <a:sym typeface="Poppins Light"/>
              </a:rPr>
              <a:t>PRESENTATION DE LA DEMANDE</a:t>
            </a:r>
          </a:p>
        </p:txBody>
      </p:sp>
      <p:sp>
        <p:nvSpPr>
          <p:cNvPr id="7651" name="Google Shape;7651;p31"/>
          <p:cNvSpPr txBox="1">
            <a:spLocks noGrp="1"/>
          </p:cNvSpPr>
          <p:nvPr>
            <p:ph type="title"/>
          </p:nvPr>
        </p:nvSpPr>
        <p:spPr>
          <a:xfrm>
            <a:off x="4614425" y="162035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04.</a:t>
            </a:r>
            <a:endParaRPr dirty="0"/>
          </a:p>
        </p:txBody>
      </p:sp>
      <p:sp>
        <p:nvSpPr>
          <p:cNvPr id="7652" name="Google Shape;7652;p31"/>
          <p:cNvSpPr txBox="1">
            <a:spLocks noGrp="1"/>
          </p:cNvSpPr>
          <p:nvPr>
            <p:ph type="title" idx="2"/>
          </p:nvPr>
        </p:nvSpPr>
        <p:spPr>
          <a:xfrm>
            <a:off x="4614425" y="272402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05.</a:t>
            </a:r>
            <a:endParaRPr dirty="0"/>
          </a:p>
        </p:txBody>
      </p:sp>
      <p:sp>
        <p:nvSpPr>
          <p:cNvPr id="7653" name="Google Shape;7653;p31"/>
          <p:cNvSpPr txBox="1">
            <a:spLocks noGrp="1"/>
          </p:cNvSpPr>
          <p:nvPr>
            <p:ph type="title" idx="3"/>
          </p:nvPr>
        </p:nvSpPr>
        <p:spPr>
          <a:xfrm>
            <a:off x="4614425" y="382770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06.</a:t>
            </a:r>
            <a:endParaRPr dirty="0"/>
          </a:p>
        </p:txBody>
      </p:sp>
      <p:sp>
        <p:nvSpPr>
          <p:cNvPr id="7654" name="Google Shape;7654;p31"/>
          <p:cNvSpPr txBox="1">
            <a:spLocks noGrp="1"/>
          </p:cNvSpPr>
          <p:nvPr>
            <p:ph type="title" idx="4"/>
          </p:nvPr>
        </p:nvSpPr>
        <p:spPr>
          <a:xfrm>
            <a:off x="158725" y="85437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a:t>
            </a:r>
            <a:endParaRPr dirty="0"/>
          </a:p>
        </p:txBody>
      </p:sp>
      <p:sp>
        <p:nvSpPr>
          <p:cNvPr id="7655" name="Google Shape;7655;p31"/>
          <p:cNvSpPr txBox="1">
            <a:spLocks noGrp="1"/>
          </p:cNvSpPr>
          <p:nvPr>
            <p:ph type="title" idx="5"/>
          </p:nvPr>
        </p:nvSpPr>
        <p:spPr>
          <a:xfrm>
            <a:off x="158725" y="195805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02.</a:t>
            </a:r>
            <a:endParaRPr dirty="0"/>
          </a:p>
        </p:txBody>
      </p:sp>
      <p:sp>
        <p:nvSpPr>
          <p:cNvPr id="7656" name="Google Shape;7656;p31"/>
          <p:cNvSpPr txBox="1">
            <a:spLocks noGrp="1"/>
          </p:cNvSpPr>
          <p:nvPr>
            <p:ph type="title" idx="6"/>
          </p:nvPr>
        </p:nvSpPr>
        <p:spPr>
          <a:xfrm>
            <a:off x="158725" y="306172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03.</a:t>
            </a:r>
            <a:endParaRPr dirty="0"/>
          </a:p>
        </p:txBody>
      </p:sp>
      <p:sp>
        <p:nvSpPr>
          <p:cNvPr id="7657" name="Google Shape;7657;p31"/>
          <p:cNvSpPr txBox="1">
            <a:spLocks noGrp="1"/>
          </p:cNvSpPr>
          <p:nvPr>
            <p:ph type="title" idx="8"/>
          </p:nvPr>
        </p:nvSpPr>
        <p:spPr>
          <a:xfrm>
            <a:off x="1700775" y="1638743"/>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3F4D53"/>
                </a:solidFill>
                <a:latin typeface="Poppins Light"/>
                <a:ea typeface="Poppins Light"/>
                <a:cs typeface="Poppins Light"/>
                <a:sym typeface="Poppins Light"/>
              </a:rPr>
              <a:t>PROBLEMATIQUE</a:t>
            </a:r>
            <a:endParaRPr dirty="0"/>
          </a:p>
        </p:txBody>
      </p:sp>
      <p:sp>
        <p:nvSpPr>
          <p:cNvPr id="7658" name="Google Shape;7658;p31"/>
          <p:cNvSpPr txBox="1">
            <a:spLocks noGrp="1"/>
          </p:cNvSpPr>
          <p:nvPr>
            <p:ph type="subTitle" idx="9"/>
          </p:nvPr>
        </p:nvSpPr>
        <p:spPr>
          <a:xfrm>
            <a:off x="1701000" y="2001064"/>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dirty="0">
                <a:solidFill>
                  <a:srgbClr val="3F4D53"/>
                </a:solidFill>
                <a:latin typeface="Poppins Light"/>
                <a:ea typeface="Poppins Light"/>
                <a:cs typeface="Poppins Light"/>
                <a:sym typeface="Poppins Light"/>
              </a:rPr>
              <a:t>LA CREATION D’UN MODELE PREDICTIF</a:t>
            </a:r>
            <a:endParaRPr dirty="0"/>
          </a:p>
        </p:txBody>
      </p:sp>
      <p:sp>
        <p:nvSpPr>
          <p:cNvPr id="7659" name="Google Shape;7659;p31"/>
          <p:cNvSpPr txBox="1">
            <a:spLocks noGrp="1"/>
          </p:cNvSpPr>
          <p:nvPr>
            <p:ph type="title" idx="13"/>
          </p:nvPr>
        </p:nvSpPr>
        <p:spPr>
          <a:xfrm>
            <a:off x="1700775" y="2742418"/>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800" dirty="0">
                <a:solidFill>
                  <a:srgbClr val="3F4D53"/>
                </a:solidFill>
                <a:latin typeface="Poppins Light"/>
                <a:ea typeface="Poppins Light"/>
                <a:cs typeface="Poppins Light"/>
                <a:sym typeface="Poppins Light"/>
              </a:rPr>
              <a:t>PRESENTATION DES MODELES ET DES MESURES</a:t>
            </a:r>
            <a:endParaRPr dirty="0"/>
          </a:p>
        </p:txBody>
      </p:sp>
      <p:sp>
        <p:nvSpPr>
          <p:cNvPr id="7660" name="Google Shape;7660;p31"/>
          <p:cNvSpPr txBox="1">
            <a:spLocks noGrp="1"/>
          </p:cNvSpPr>
          <p:nvPr>
            <p:ph type="subTitle" idx="14"/>
          </p:nvPr>
        </p:nvSpPr>
        <p:spPr>
          <a:xfrm>
            <a:off x="1626270" y="3556958"/>
            <a:ext cx="2413800" cy="435900"/>
          </a:xfrm>
          <a:prstGeom prst="rect">
            <a:avLst/>
          </a:prstGeom>
        </p:spPr>
        <p:txBody>
          <a:bodyPr spcFirstLastPara="1" wrap="square" lIns="91425" tIns="91425" rIns="91425" bIns="91425" anchor="t" anchorCtr="0">
            <a:noAutofit/>
          </a:bodyPr>
          <a:lstStyle/>
          <a:p>
            <a:pPr marL="139700" lvl="0" indent="0" algn="l" rtl="0">
              <a:spcBef>
                <a:spcPts val="0"/>
              </a:spcBef>
              <a:spcAft>
                <a:spcPts val="0"/>
              </a:spcAft>
              <a:buClr>
                <a:srgbClr val="3F4D53"/>
              </a:buClr>
              <a:buSzPts val="1400"/>
            </a:pPr>
            <a:r>
              <a:rPr lang="fr-FR" sz="1400" dirty="0">
                <a:solidFill>
                  <a:srgbClr val="3F4D53"/>
                </a:solidFill>
                <a:latin typeface="Poppins Light"/>
                <a:ea typeface="Poppins Light"/>
                <a:cs typeface="Poppins Light"/>
                <a:sym typeface="Poppins Light"/>
              </a:rPr>
              <a:t>DEFINITIONS ET VALEURS TYPE</a:t>
            </a:r>
          </a:p>
        </p:txBody>
      </p:sp>
      <p:sp>
        <p:nvSpPr>
          <p:cNvPr id="7661" name="Google Shape;7661;p31"/>
          <p:cNvSpPr txBox="1">
            <a:spLocks noGrp="1"/>
          </p:cNvSpPr>
          <p:nvPr>
            <p:ph type="title" idx="15"/>
          </p:nvPr>
        </p:nvSpPr>
        <p:spPr>
          <a:xfrm>
            <a:off x="6103100" y="1295075"/>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800" dirty="0">
                <a:solidFill>
                  <a:srgbClr val="3F4D53"/>
                </a:solidFill>
                <a:latin typeface="Poppins Light"/>
                <a:ea typeface="Poppins Light"/>
                <a:cs typeface="Poppins Light"/>
                <a:sym typeface="Poppins Light"/>
              </a:rPr>
              <a:t>METHODES</a:t>
            </a:r>
            <a:endParaRPr dirty="0"/>
          </a:p>
        </p:txBody>
      </p:sp>
      <p:sp>
        <p:nvSpPr>
          <p:cNvPr id="7662" name="Google Shape;7662;p31"/>
          <p:cNvSpPr txBox="1">
            <a:spLocks noGrp="1"/>
          </p:cNvSpPr>
          <p:nvPr>
            <p:ph type="subTitle" idx="16"/>
          </p:nvPr>
        </p:nvSpPr>
        <p:spPr>
          <a:xfrm>
            <a:off x="6103325" y="1657402"/>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fr-FR" sz="1400" dirty="0">
                <a:solidFill>
                  <a:srgbClr val="3F4D53"/>
                </a:solidFill>
                <a:latin typeface="Poppins Light"/>
                <a:ea typeface="Poppins Light"/>
                <a:cs typeface="Poppins Light"/>
                <a:sym typeface="Poppins Light"/>
              </a:rPr>
              <a:t>ORGANISATION DES DATAFRAMES</a:t>
            </a:r>
            <a:endParaRPr dirty="0"/>
          </a:p>
        </p:txBody>
      </p:sp>
      <p:sp>
        <p:nvSpPr>
          <p:cNvPr id="7663" name="Google Shape;7663;p31"/>
          <p:cNvSpPr txBox="1">
            <a:spLocks noGrp="1"/>
          </p:cNvSpPr>
          <p:nvPr>
            <p:ph type="title" idx="17"/>
          </p:nvPr>
        </p:nvSpPr>
        <p:spPr>
          <a:xfrm>
            <a:off x="6103100" y="2410674"/>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800" dirty="0">
                <a:solidFill>
                  <a:srgbClr val="3F4D53"/>
                </a:solidFill>
                <a:latin typeface="Poppins Light"/>
                <a:cs typeface="Poppins Light"/>
                <a:sym typeface="Poppins"/>
              </a:rPr>
              <a:t>RESULTATS OBTENUS</a:t>
            </a:r>
            <a:endParaRPr dirty="0"/>
          </a:p>
        </p:txBody>
      </p:sp>
      <p:sp>
        <p:nvSpPr>
          <p:cNvPr id="7664" name="Google Shape;7664;p31"/>
          <p:cNvSpPr txBox="1">
            <a:spLocks noGrp="1"/>
          </p:cNvSpPr>
          <p:nvPr>
            <p:ph type="subTitle" idx="18"/>
          </p:nvPr>
        </p:nvSpPr>
        <p:spPr>
          <a:xfrm>
            <a:off x="6103325" y="2773002"/>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fr-FR" sz="1400" dirty="0">
                <a:solidFill>
                  <a:srgbClr val="3F4D53"/>
                </a:solidFill>
                <a:latin typeface="Poppins Light"/>
                <a:cs typeface="Poppins Light"/>
                <a:sym typeface="Poppins"/>
              </a:rPr>
              <a:t>MEILLEUR MODELE ET FEATURES IMPORTANTES</a:t>
            </a:r>
            <a:endParaRPr dirty="0"/>
          </a:p>
        </p:txBody>
      </p:sp>
      <p:sp>
        <p:nvSpPr>
          <p:cNvPr id="7665" name="Google Shape;7665;p31"/>
          <p:cNvSpPr txBox="1">
            <a:spLocks noGrp="1"/>
          </p:cNvSpPr>
          <p:nvPr>
            <p:ph type="title" idx="19"/>
          </p:nvPr>
        </p:nvSpPr>
        <p:spPr>
          <a:xfrm>
            <a:off x="6103100" y="3514349"/>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800" dirty="0">
                <a:solidFill>
                  <a:srgbClr val="3F4D53"/>
                </a:solidFill>
                <a:latin typeface="Poppins Light"/>
                <a:ea typeface="Poppins Light"/>
                <a:cs typeface="Poppins Light"/>
                <a:sym typeface="Poppins Light"/>
              </a:rPr>
              <a:t>BILAN</a:t>
            </a:r>
            <a:endParaRPr dirty="0"/>
          </a:p>
        </p:txBody>
      </p:sp>
      <p:sp>
        <p:nvSpPr>
          <p:cNvPr id="7666" name="Google Shape;7666;p31"/>
          <p:cNvSpPr txBox="1">
            <a:spLocks noGrp="1"/>
          </p:cNvSpPr>
          <p:nvPr>
            <p:ph type="subTitle" idx="20"/>
          </p:nvPr>
        </p:nvSpPr>
        <p:spPr>
          <a:xfrm>
            <a:off x="6103325" y="3876677"/>
            <a:ext cx="2413800" cy="435900"/>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rgbClr val="3F4D53"/>
              </a:buClr>
              <a:buSzPts val="1400"/>
            </a:pPr>
            <a:r>
              <a:rPr lang="fr-FR" dirty="0">
                <a:solidFill>
                  <a:srgbClr val="3F4D53"/>
                </a:solidFill>
              </a:rPr>
              <a:t>RESULTATS GENERAUX</a:t>
            </a:r>
          </a:p>
          <a:p>
            <a:pPr marL="0" lvl="0" indent="0" algn="l" rtl="0">
              <a:spcBef>
                <a:spcPts val="0"/>
              </a:spcBef>
              <a:spcAft>
                <a:spcPts val="0"/>
              </a:spcAft>
              <a:buClr>
                <a:srgbClr val="3F4D53"/>
              </a:buClr>
              <a:buSzPts val="1400"/>
            </a:pPr>
            <a:r>
              <a:rPr lang="fr-FR" dirty="0">
                <a:solidFill>
                  <a:srgbClr val="3F4D53"/>
                </a:solidFill>
              </a:rPr>
              <a:t>IMPACT DU ENERGY STAR SCORE</a:t>
            </a:r>
          </a:p>
        </p:txBody>
      </p:sp>
      <p:grpSp>
        <p:nvGrpSpPr>
          <p:cNvPr id="7667" name="Google Shape;7667;p31"/>
          <p:cNvGrpSpPr/>
          <p:nvPr/>
        </p:nvGrpSpPr>
        <p:grpSpPr>
          <a:xfrm rot="5400000">
            <a:off x="1439349" y="3578542"/>
            <a:ext cx="349968" cy="2052568"/>
            <a:chOff x="1037125" y="2236325"/>
            <a:chExt cx="149100" cy="874475"/>
          </a:xfrm>
        </p:grpSpPr>
        <p:sp>
          <p:nvSpPr>
            <p:cNvPr id="7668" name="Google Shape;7668;p31"/>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1"/>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1"/>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1"/>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1"/>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1"/>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1"/>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1"/>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1"/>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1"/>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1"/>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1"/>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1"/>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1"/>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1"/>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1"/>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1"/>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1"/>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1"/>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1"/>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1"/>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1"/>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1"/>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1"/>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1"/>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1"/>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1"/>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1"/>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1"/>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1"/>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1"/>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1"/>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1"/>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1"/>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1"/>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1"/>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sp>
        <p:nvSpPr>
          <p:cNvPr id="8235" name="Google Shape;8235;p35"/>
          <p:cNvSpPr/>
          <p:nvPr/>
        </p:nvSpPr>
        <p:spPr>
          <a:xfrm>
            <a:off x="750172" y="1554042"/>
            <a:ext cx="7723928" cy="3589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Résultats généraux et impact d’Energy score</a:t>
            </a:r>
            <a:endParaRPr dirty="0"/>
          </a:p>
        </p:txBody>
      </p:sp>
      <p:sp>
        <p:nvSpPr>
          <p:cNvPr id="8238" name="Google Shape;8238;p35"/>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fr-FR" dirty="0">
                <a:solidFill>
                  <a:schemeClr val="tx1"/>
                </a:solidFill>
              </a:rPr>
              <a:t>« L’</a:t>
            </a:r>
            <a:r>
              <a:rPr lang="fr-FR" dirty="0" err="1">
                <a:solidFill>
                  <a:schemeClr val="tx1"/>
                </a:solidFill>
              </a:rPr>
              <a:t>énergy</a:t>
            </a:r>
            <a:r>
              <a:rPr lang="fr-FR" dirty="0">
                <a:solidFill>
                  <a:schemeClr val="tx1"/>
                </a:solidFill>
              </a:rPr>
              <a:t> score » est assez bien réparti, mais difficile à calculer . Il est supprimé lors du test pour le meilleur modèle, et est retesté avec le meilleur modèle par la suite</a:t>
            </a:r>
            <a:endParaRPr dirty="0">
              <a:solidFill>
                <a:schemeClr val="tx1"/>
              </a:solidFill>
            </a:endParaRPr>
          </a:p>
        </p:txBody>
      </p:sp>
      <p:grpSp>
        <p:nvGrpSpPr>
          <p:cNvPr id="8240" name="Google Shape;8240;p35"/>
          <p:cNvGrpSpPr/>
          <p:nvPr/>
        </p:nvGrpSpPr>
        <p:grpSpPr>
          <a:xfrm>
            <a:off x="5719719" y="675728"/>
            <a:ext cx="1223788" cy="21378"/>
            <a:chOff x="3096700" y="3484425"/>
            <a:chExt cx="719875" cy="12575"/>
          </a:xfrm>
        </p:grpSpPr>
        <p:sp>
          <p:nvSpPr>
            <p:cNvPr id="8241" name="Google Shape;8241;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35"/>
          <p:cNvGrpSpPr/>
          <p:nvPr/>
        </p:nvGrpSpPr>
        <p:grpSpPr>
          <a:xfrm>
            <a:off x="2200504" y="675728"/>
            <a:ext cx="1223745" cy="21378"/>
            <a:chOff x="2940000" y="3484425"/>
            <a:chExt cx="719850" cy="12575"/>
          </a:xfrm>
        </p:grpSpPr>
        <p:sp>
          <p:nvSpPr>
            <p:cNvPr id="8252" name="Google Shape;8252;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2" name="Google Shape;8262;p35"/>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5">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4" name="Google Shape;8264;p35">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5" name="Google Shape;8265;p35">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35"/>
          <p:cNvGrpSpPr/>
          <p:nvPr/>
        </p:nvGrpSpPr>
        <p:grpSpPr>
          <a:xfrm>
            <a:off x="8282003" y="1820192"/>
            <a:ext cx="349968" cy="2052568"/>
            <a:chOff x="1037125" y="2236325"/>
            <a:chExt cx="149100" cy="874475"/>
          </a:xfrm>
        </p:grpSpPr>
        <p:sp>
          <p:nvSpPr>
            <p:cNvPr id="8267" name="Google Shape;8267;p3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2" name="Picture 4">
            <a:extLst>
              <a:ext uri="{FF2B5EF4-FFF2-40B4-BE49-F238E27FC236}">
                <a16:creationId xmlns:a16="http://schemas.microsoft.com/office/drawing/2014/main" id="{41D08C20-057F-6458-BC7F-65AE7833826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05318" y="1751378"/>
            <a:ext cx="3410647" cy="31393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01624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sp>
        <p:nvSpPr>
          <p:cNvPr id="8235" name="Google Shape;8235;p35"/>
          <p:cNvSpPr/>
          <p:nvPr/>
        </p:nvSpPr>
        <p:spPr>
          <a:xfrm>
            <a:off x="669900" y="1518300"/>
            <a:ext cx="7804200" cy="362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Résultats généraux et impact d’Energy score</a:t>
            </a:r>
            <a:endParaRPr dirty="0"/>
          </a:p>
        </p:txBody>
      </p:sp>
      <p:sp>
        <p:nvSpPr>
          <p:cNvPr id="8238" name="Google Shape;8238;p35"/>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p>
            <a:pPr marL="0" indent="0">
              <a:spcAft>
                <a:spcPts val="1600"/>
              </a:spcAft>
              <a:buNone/>
            </a:pPr>
            <a:r>
              <a:rPr lang="fr-FR" dirty="0">
                <a:solidFill>
                  <a:schemeClr val="tx1"/>
                </a:solidFill>
              </a:rPr>
              <a:t>Avec un R2 de 0,23 pour la partie « </a:t>
            </a:r>
            <a:r>
              <a:rPr lang="fr-FR" dirty="0" err="1">
                <a:solidFill>
                  <a:schemeClr val="tx1"/>
                </a:solidFill>
              </a:rPr>
              <a:t>SiteEnergyUseWN</a:t>
            </a:r>
            <a:r>
              <a:rPr lang="fr-FR" dirty="0">
                <a:solidFill>
                  <a:schemeClr val="tx1"/>
                </a:solidFill>
              </a:rPr>
              <a:t> »   et de 0,31 pour la partie « Total GHG Emission » la colonne « Energy score » fait baisser le score des modèles. Il faut donc réfléchir à sa pertinence et à son importance pour les futurs calculs.</a:t>
            </a:r>
          </a:p>
          <a:p>
            <a:pPr marL="0" indent="0">
              <a:spcAft>
                <a:spcPts val="1600"/>
              </a:spcAft>
              <a:buNone/>
            </a:pPr>
            <a:r>
              <a:rPr lang="fr-FR" dirty="0">
                <a:solidFill>
                  <a:schemeClr val="tx1"/>
                </a:solidFill>
              </a:rPr>
              <a:t>Il faut également affiner les mesures </a:t>
            </a:r>
            <a:r>
              <a:rPr lang="fr-FR">
                <a:solidFill>
                  <a:schemeClr val="tx1"/>
                </a:solidFill>
              </a:rPr>
              <a:t>des bâtiments.</a:t>
            </a:r>
            <a:endParaRPr lang="fr-FR" dirty="0">
              <a:solidFill>
                <a:schemeClr val="tx1"/>
              </a:solidFill>
            </a:endParaRPr>
          </a:p>
          <a:p>
            <a:pPr marL="0" lvl="0" indent="0" algn="l" rtl="0">
              <a:spcBef>
                <a:spcPts val="0"/>
              </a:spcBef>
              <a:spcAft>
                <a:spcPts val="1600"/>
              </a:spcAft>
              <a:buNone/>
            </a:pPr>
            <a:endParaRPr dirty="0">
              <a:solidFill>
                <a:schemeClr val="tx1"/>
              </a:solidFill>
            </a:endParaRPr>
          </a:p>
        </p:txBody>
      </p:sp>
      <p:pic>
        <p:nvPicPr>
          <p:cNvPr id="8239" name="Google Shape;8239;p35"/>
          <p:cNvPicPr preferRelativeResize="0"/>
          <p:nvPr/>
        </p:nvPicPr>
        <p:blipFill rotWithShape="1">
          <a:blip r:embed="rId3">
            <a:alphaModFix/>
          </a:blip>
          <a:srcRect t="10692" b="2373"/>
          <a:stretch/>
        </p:blipFill>
        <p:spPr>
          <a:xfrm>
            <a:off x="4606850" y="1930975"/>
            <a:ext cx="3535448" cy="2382048"/>
          </a:xfrm>
          <a:prstGeom prst="rect">
            <a:avLst/>
          </a:prstGeom>
          <a:noFill/>
          <a:ln>
            <a:noFill/>
          </a:ln>
        </p:spPr>
      </p:pic>
      <p:grpSp>
        <p:nvGrpSpPr>
          <p:cNvPr id="8240" name="Google Shape;8240;p35"/>
          <p:cNvGrpSpPr/>
          <p:nvPr/>
        </p:nvGrpSpPr>
        <p:grpSpPr>
          <a:xfrm>
            <a:off x="5719719" y="675728"/>
            <a:ext cx="1223788" cy="21378"/>
            <a:chOff x="3096700" y="3484425"/>
            <a:chExt cx="719875" cy="12575"/>
          </a:xfrm>
        </p:grpSpPr>
        <p:sp>
          <p:nvSpPr>
            <p:cNvPr id="8241" name="Google Shape;8241;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35"/>
          <p:cNvGrpSpPr/>
          <p:nvPr/>
        </p:nvGrpSpPr>
        <p:grpSpPr>
          <a:xfrm>
            <a:off x="2200504" y="675728"/>
            <a:ext cx="1223745" cy="21378"/>
            <a:chOff x="2940000" y="3484425"/>
            <a:chExt cx="719850" cy="12575"/>
          </a:xfrm>
        </p:grpSpPr>
        <p:sp>
          <p:nvSpPr>
            <p:cNvPr id="8252" name="Google Shape;8252;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2" name="Google Shape;8262;p35"/>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5">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4" name="Google Shape;8264;p35">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5" name="Google Shape;8265;p35">
            <a:hlinkClick r:id="rId4"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35"/>
          <p:cNvGrpSpPr/>
          <p:nvPr/>
        </p:nvGrpSpPr>
        <p:grpSpPr>
          <a:xfrm>
            <a:off x="8282003" y="1820192"/>
            <a:ext cx="349968" cy="2052568"/>
            <a:chOff x="1037125" y="2236325"/>
            <a:chExt cx="149100" cy="874475"/>
          </a:xfrm>
        </p:grpSpPr>
        <p:sp>
          <p:nvSpPr>
            <p:cNvPr id="8267" name="Google Shape;8267;p3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347147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06"/>
        <p:cNvGrpSpPr/>
        <p:nvPr/>
      </p:nvGrpSpPr>
      <p:grpSpPr>
        <a:xfrm>
          <a:off x="0" y="0"/>
          <a:ext cx="0" cy="0"/>
          <a:chOff x="0" y="0"/>
          <a:chExt cx="0" cy="0"/>
        </a:xfrm>
      </p:grpSpPr>
      <p:sp>
        <p:nvSpPr>
          <p:cNvPr id="8308" name="Google Shape;8308;p36"/>
          <p:cNvSpPr txBox="1">
            <a:spLocks noGrp="1"/>
          </p:cNvSpPr>
          <p:nvPr>
            <p:ph type="title"/>
          </p:nvPr>
        </p:nvSpPr>
        <p:spPr>
          <a:xfrm>
            <a:off x="1700775" y="1876642"/>
            <a:ext cx="5742600" cy="98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“Merci.”</a:t>
            </a:r>
            <a:endParaRPr dirty="0"/>
          </a:p>
        </p:txBody>
      </p:sp>
      <p:sp>
        <p:nvSpPr>
          <p:cNvPr id="8309" name="Google Shape;8309;p36"/>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36">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311" name="Google Shape;8311;p36">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312" name="Google Shape;8312;p36">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39"/>
        <p:cNvGrpSpPr/>
        <p:nvPr/>
      </p:nvGrpSpPr>
      <p:grpSpPr>
        <a:xfrm>
          <a:off x="0" y="0"/>
          <a:ext cx="0" cy="0"/>
          <a:chOff x="0" y="0"/>
          <a:chExt cx="0" cy="0"/>
        </a:xfrm>
      </p:grpSpPr>
      <p:sp>
        <p:nvSpPr>
          <p:cNvPr id="7940" name="Google Shape;7940;p34"/>
          <p:cNvSpPr txBox="1">
            <a:spLocks noGrp="1"/>
          </p:cNvSpPr>
          <p:nvPr>
            <p:ph type="title"/>
          </p:nvPr>
        </p:nvSpPr>
        <p:spPr>
          <a:xfrm>
            <a:off x="4937900" y="1823213"/>
            <a:ext cx="2962062" cy="2052600"/>
          </a:xfrm>
          <a:prstGeom prst="rect">
            <a:avLst/>
          </a:prstGeom>
        </p:spPr>
        <p:txBody>
          <a:bodyPr spcFirstLastPara="1" wrap="square" lIns="91425" tIns="91425" rIns="91425" bIns="91425" anchor="ctr" anchorCtr="0">
            <a:noAutofit/>
          </a:bodyPr>
          <a:lstStyle/>
          <a:p>
            <a:pPr marL="139700" lvl="0" indent="0" algn="l" rtl="0">
              <a:spcBef>
                <a:spcPts val="0"/>
              </a:spcBef>
              <a:spcAft>
                <a:spcPts val="0"/>
              </a:spcAft>
              <a:buClr>
                <a:srgbClr val="3F4D53"/>
              </a:buClr>
              <a:buSzPts val="1400"/>
            </a:pPr>
            <a:r>
              <a:rPr lang="fr-FR" dirty="0">
                <a:solidFill>
                  <a:schemeClr val="bg1"/>
                </a:solidFill>
                <a:latin typeface="Poppins Light"/>
                <a:ea typeface="Poppins Light"/>
                <a:cs typeface="Poppins Light"/>
                <a:sym typeface="Poppins Light"/>
              </a:rPr>
              <a:t>Présentation de la </a:t>
            </a:r>
            <a:r>
              <a:rPr lang="fr-FR" dirty="0">
                <a:solidFill>
                  <a:schemeClr val="bg1"/>
                </a:solidFill>
              </a:rPr>
              <a:t>demande</a:t>
            </a:r>
            <a:endParaRPr lang="fr-FR" dirty="0">
              <a:solidFill>
                <a:schemeClr val="bg1"/>
              </a:solidFill>
              <a:latin typeface="Poppins Light"/>
              <a:ea typeface="Poppins Light"/>
              <a:cs typeface="Poppins Light"/>
              <a:sym typeface="Poppins Light"/>
            </a:endParaRPr>
          </a:p>
        </p:txBody>
      </p:sp>
      <p:sp>
        <p:nvSpPr>
          <p:cNvPr id="7942" name="Google Shape;7942;p34"/>
          <p:cNvSpPr txBox="1">
            <a:spLocks noGrp="1"/>
          </p:cNvSpPr>
          <p:nvPr>
            <p:ph type="title" idx="2"/>
          </p:nvPr>
        </p:nvSpPr>
        <p:spPr>
          <a:xfrm>
            <a:off x="5635325" y="1284092"/>
            <a:ext cx="1715400" cy="104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grpSp>
        <p:nvGrpSpPr>
          <p:cNvPr id="7943" name="Google Shape;7943;p34"/>
          <p:cNvGrpSpPr/>
          <p:nvPr/>
        </p:nvGrpSpPr>
        <p:grpSpPr>
          <a:xfrm>
            <a:off x="-2218175" y="-47537"/>
            <a:ext cx="6379775" cy="5238575"/>
            <a:chOff x="619950" y="238125"/>
            <a:chExt cx="6379775" cy="5238575"/>
          </a:xfrm>
        </p:grpSpPr>
        <p:sp>
          <p:nvSpPr>
            <p:cNvPr id="7944" name="Google Shape;7944;p34"/>
            <p:cNvSpPr/>
            <p:nvPr/>
          </p:nvSpPr>
          <p:spPr>
            <a:xfrm>
              <a:off x="3021425" y="918700"/>
              <a:ext cx="11525" cy="2891025"/>
            </a:xfrm>
            <a:custGeom>
              <a:avLst/>
              <a:gdLst/>
              <a:ahLst/>
              <a:cxnLst/>
              <a:rect l="l" t="t" r="r" b="b"/>
              <a:pathLst>
                <a:path w="461" h="115641" extrusionOk="0">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3254225" y="940100"/>
              <a:ext cx="11475" cy="2870150"/>
            </a:xfrm>
            <a:custGeom>
              <a:avLst/>
              <a:gdLst/>
              <a:ahLst/>
              <a:cxnLst/>
              <a:rect l="l" t="t" r="r" b="b"/>
              <a:pathLst>
                <a:path w="459" h="114806" extrusionOk="0">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1086800" y="3781300"/>
              <a:ext cx="5386275" cy="493325"/>
            </a:xfrm>
            <a:custGeom>
              <a:avLst/>
              <a:gdLst/>
              <a:ahLst/>
              <a:cxnLst/>
              <a:rect l="l" t="t" r="r" b="b"/>
              <a:pathLst>
                <a:path w="215451" h="19733" extrusionOk="0">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1103575" y="3836250"/>
              <a:ext cx="5352725" cy="455050"/>
            </a:xfrm>
            <a:custGeom>
              <a:avLst/>
              <a:gdLst/>
              <a:ahLst/>
              <a:cxnLst/>
              <a:rect l="l" t="t" r="r" b="b"/>
              <a:pathLst>
                <a:path w="214109" h="18202" extrusionOk="0">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1136600" y="3890075"/>
              <a:ext cx="5286625" cy="416525"/>
            </a:xfrm>
            <a:custGeom>
              <a:avLst/>
              <a:gdLst/>
              <a:ahLst/>
              <a:cxnLst/>
              <a:rect l="l" t="t" r="r" b="b"/>
              <a:pathLst>
                <a:path w="211465" h="16661" extrusionOk="0">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1216075" y="3943075"/>
              <a:ext cx="5207150" cy="448650"/>
            </a:xfrm>
            <a:custGeom>
              <a:avLst/>
              <a:gdLst/>
              <a:ahLst/>
              <a:cxnLst/>
              <a:rect l="l" t="t" r="r" b="b"/>
              <a:pathLst>
                <a:path w="208286" h="17946" extrusionOk="0">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1220400" y="4047675"/>
              <a:ext cx="5198425" cy="341875"/>
            </a:xfrm>
            <a:custGeom>
              <a:avLst/>
              <a:gdLst/>
              <a:ahLst/>
              <a:cxnLst/>
              <a:rect l="l" t="t" r="r" b="b"/>
              <a:pathLst>
                <a:path w="207937" h="13675" extrusionOk="0">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2992125" y="4070325"/>
              <a:ext cx="270875" cy="1068600"/>
            </a:xfrm>
            <a:custGeom>
              <a:avLst/>
              <a:gdLst/>
              <a:ahLst/>
              <a:cxnLst/>
              <a:rect l="l" t="t" r="r" b="b"/>
              <a:pathLst>
                <a:path w="10835" h="42744" extrusionOk="0">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1248450" y="4180050"/>
              <a:ext cx="1991425" cy="163575"/>
            </a:xfrm>
            <a:custGeom>
              <a:avLst/>
              <a:gdLst/>
              <a:ahLst/>
              <a:cxnLst/>
              <a:rect l="l" t="t" r="r" b="b"/>
              <a:pathLst>
                <a:path w="79657" h="6543" extrusionOk="0">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1248450" y="4206025"/>
              <a:ext cx="1991425" cy="155075"/>
            </a:xfrm>
            <a:custGeom>
              <a:avLst/>
              <a:gdLst/>
              <a:ahLst/>
              <a:cxnLst/>
              <a:rect l="l" t="t" r="r" b="b"/>
              <a:pathLst>
                <a:path w="79657" h="6203" extrusionOk="0">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3014275" y="5037050"/>
              <a:ext cx="225350" cy="6050"/>
            </a:xfrm>
            <a:custGeom>
              <a:avLst/>
              <a:gdLst/>
              <a:ahLst/>
              <a:cxnLst/>
              <a:rect l="l" t="t" r="r" b="b"/>
              <a:pathLst>
                <a:path w="9014" h="242" extrusionOk="0">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3118025" y="4205925"/>
              <a:ext cx="6175" cy="837175"/>
            </a:xfrm>
            <a:custGeom>
              <a:avLst/>
              <a:gdLst/>
              <a:ahLst/>
              <a:cxnLst/>
              <a:rect l="l" t="t" r="r" b="b"/>
              <a:pathLst>
                <a:path w="247" h="33487" extrusionOk="0">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1241350" y="4265025"/>
              <a:ext cx="1778825" cy="851650"/>
            </a:xfrm>
            <a:custGeom>
              <a:avLst/>
              <a:gdLst/>
              <a:ahLst/>
              <a:cxnLst/>
              <a:rect l="l" t="t" r="r" b="b"/>
              <a:pathLst>
                <a:path w="71153" h="34066" extrusionOk="0">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2502975" y="4116350"/>
              <a:ext cx="73975" cy="998775"/>
            </a:xfrm>
            <a:custGeom>
              <a:avLst/>
              <a:gdLst/>
              <a:ahLst/>
              <a:cxnLst/>
              <a:rect l="l" t="t" r="r" b="b"/>
              <a:pathLst>
                <a:path w="2959" h="39951" extrusionOk="0">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2417050" y="4128100"/>
              <a:ext cx="121750" cy="986100"/>
            </a:xfrm>
            <a:custGeom>
              <a:avLst/>
              <a:gdLst/>
              <a:ahLst/>
              <a:cxnLst/>
              <a:rect l="l" t="t" r="r" b="b"/>
              <a:pathLst>
                <a:path w="4870" h="39444" extrusionOk="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1589275" y="4219825"/>
              <a:ext cx="60400" cy="869600"/>
            </a:xfrm>
            <a:custGeom>
              <a:avLst/>
              <a:gdLst/>
              <a:ahLst/>
              <a:cxnLst/>
              <a:rect l="l" t="t" r="r" b="b"/>
              <a:pathLst>
                <a:path w="2416" h="34784" extrusionOk="0">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1539725" y="4227025"/>
              <a:ext cx="80525" cy="860775"/>
            </a:xfrm>
            <a:custGeom>
              <a:avLst/>
              <a:gdLst/>
              <a:ahLst/>
              <a:cxnLst/>
              <a:rect l="l" t="t" r="r" b="b"/>
              <a:pathLst>
                <a:path w="3221" h="34431" extrusionOk="0">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1262925" y="4260150"/>
              <a:ext cx="53800" cy="815175"/>
            </a:xfrm>
            <a:custGeom>
              <a:avLst/>
              <a:gdLst/>
              <a:ahLst/>
              <a:cxnLst/>
              <a:rect l="l" t="t" r="r" b="b"/>
              <a:pathLst>
                <a:path w="2152" h="32607" extrusionOk="0">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1215425" y="4267700"/>
              <a:ext cx="71300" cy="806900"/>
            </a:xfrm>
            <a:custGeom>
              <a:avLst/>
              <a:gdLst/>
              <a:ahLst/>
              <a:cxnLst/>
              <a:rect l="l" t="t" r="r" b="b"/>
              <a:pathLst>
                <a:path w="2852" h="32276" extrusionOk="0">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1239300" y="5014125"/>
              <a:ext cx="1334650" cy="21850"/>
            </a:xfrm>
            <a:custGeom>
              <a:avLst/>
              <a:gdLst/>
              <a:ahLst/>
              <a:cxnLst/>
              <a:rect l="l" t="t" r="r" b="b"/>
              <a:pathLst>
                <a:path w="53386" h="874" extrusionOk="0">
                  <a:moveTo>
                    <a:pt x="2" y="0"/>
                  </a:moveTo>
                  <a:lnTo>
                    <a:pt x="0" y="151"/>
                  </a:lnTo>
                  <a:lnTo>
                    <a:pt x="53384" y="874"/>
                  </a:lnTo>
                  <a:lnTo>
                    <a:pt x="53385" y="723"/>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3233525" y="4189625"/>
              <a:ext cx="2301600" cy="201900"/>
            </a:xfrm>
            <a:custGeom>
              <a:avLst/>
              <a:gdLst/>
              <a:ahLst/>
              <a:cxnLst/>
              <a:rect l="l" t="t" r="r" b="b"/>
              <a:pathLst>
                <a:path w="92064" h="8076" extrusionOk="0">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917975" y="4418650"/>
              <a:ext cx="503625" cy="48525"/>
            </a:xfrm>
            <a:custGeom>
              <a:avLst/>
              <a:gdLst/>
              <a:ahLst/>
              <a:cxnLst/>
              <a:rect l="l" t="t" r="r" b="b"/>
              <a:pathLst>
                <a:path w="20145" h="1941" extrusionOk="0">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3233525" y="4215600"/>
              <a:ext cx="2301675" cy="195775"/>
            </a:xfrm>
            <a:custGeom>
              <a:avLst/>
              <a:gdLst/>
              <a:ahLst/>
              <a:cxnLst/>
              <a:rect l="l" t="t" r="r" b="b"/>
              <a:pathLst>
                <a:path w="92067" h="7831" extrusionOk="0">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917975" y="4437475"/>
              <a:ext cx="503625" cy="47175"/>
            </a:xfrm>
            <a:custGeom>
              <a:avLst/>
              <a:gdLst/>
              <a:ahLst/>
              <a:cxnLst/>
              <a:rect l="l" t="t" r="r" b="b"/>
              <a:pathLst>
                <a:path w="20145" h="1887" extrusionOk="0">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3235875" y="4383600"/>
              <a:ext cx="3185700" cy="733075"/>
            </a:xfrm>
            <a:custGeom>
              <a:avLst/>
              <a:gdLst/>
              <a:ahLst/>
              <a:cxnLst/>
              <a:rect l="l" t="t" r="r" b="b"/>
              <a:pathLst>
                <a:path w="127428" h="29323" extrusionOk="0">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3947750" y="4135950"/>
              <a:ext cx="77325" cy="973250"/>
            </a:xfrm>
            <a:custGeom>
              <a:avLst/>
              <a:gdLst/>
              <a:ahLst/>
              <a:cxnLst/>
              <a:rect l="l" t="t" r="r" b="b"/>
              <a:pathLst>
                <a:path w="3093" h="38930" extrusionOk="0">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3985825" y="4137325"/>
              <a:ext cx="124875" cy="970400"/>
            </a:xfrm>
            <a:custGeom>
              <a:avLst/>
              <a:gdLst/>
              <a:ahLst/>
              <a:cxnLst/>
              <a:rect l="l" t="t" r="r" b="b"/>
              <a:pathLst>
                <a:path w="4995" h="38816" extrusionOk="0">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4603300" y="4205150"/>
              <a:ext cx="71475" cy="877400"/>
            </a:xfrm>
            <a:custGeom>
              <a:avLst/>
              <a:gdLst/>
              <a:ahLst/>
              <a:cxnLst/>
              <a:rect l="l" t="t" r="r" b="b"/>
              <a:pathLst>
                <a:path w="2859" h="35096" extrusionOk="0">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4638900" y="4209125"/>
              <a:ext cx="95925" cy="872150"/>
            </a:xfrm>
            <a:custGeom>
              <a:avLst/>
              <a:gdLst/>
              <a:ahLst/>
              <a:cxnLst/>
              <a:rect l="l" t="t" r="r" b="b"/>
              <a:pathLst>
                <a:path w="3837" h="34886" extrusionOk="0">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079525" y="4253575"/>
              <a:ext cx="60100" cy="813025"/>
            </a:xfrm>
            <a:custGeom>
              <a:avLst/>
              <a:gdLst/>
              <a:ahLst/>
              <a:cxnLst/>
              <a:rect l="l" t="t" r="r" b="b"/>
              <a:pathLst>
                <a:path w="2404" h="32521" extrusionOk="0">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108950" y="4254525"/>
              <a:ext cx="80225" cy="810625"/>
            </a:xfrm>
            <a:custGeom>
              <a:avLst/>
              <a:gdLst/>
              <a:ahLst/>
              <a:cxnLst/>
              <a:rect l="l" t="t" r="r" b="b"/>
              <a:pathLst>
                <a:path w="3209" h="32425" extrusionOk="0">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921075" y="4969125"/>
              <a:ext cx="497525" cy="14600"/>
            </a:xfrm>
            <a:custGeom>
              <a:avLst/>
              <a:gdLst/>
              <a:ahLst/>
              <a:cxnLst/>
              <a:rect l="l" t="t" r="r" b="b"/>
              <a:pathLst>
                <a:path w="19901" h="584" extrusionOk="0">
                  <a:moveTo>
                    <a:pt x="19897" y="1"/>
                  </a:moveTo>
                  <a:lnTo>
                    <a:pt x="1" y="433"/>
                  </a:lnTo>
                  <a:lnTo>
                    <a:pt x="5" y="583"/>
                  </a:lnTo>
                  <a:lnTo>
                    <a:pt x="19900" y="151"/>
                  </a:lnTo>
                  <a:lnTo>
                    <a:pt x="19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3236650" y="4988350"/>
              <a:ext cx="2295525" cy="53625"/>
            </a:xfrm>
            <a:custGeom>
              <a:avLst/>
              <a:gdLst/>
              <a:ahLst/>
              <a:cxnLst/>
              <a:rect l="l" t="t" r="r" b="b"/>
              <a:pathLst>
                <a:path w="91821" h="2145" extrusionOk="0">
                  <a:moveTo>
                    <a:pt x="91817" y="1"/>
                  </a:moveTo>
                  <a:lnTo>
                    <a:pt x="0" y="1993"/>
                  </a:lnTo>
                  <a:lnTo>
                    <a:pt x="4" y="2145"/>
                  </a:lnTo>
                  <a:lnTo>
                    <a:pt x="91821" y="153"/>
                  </a:lnTo>
                  <a:lnTo>
                    <a:pt x="918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1147225" y="715000"/>
              <a:ext cx="5186375" cy="2192250"/>
            </a:xfrm>
            <a:custGeom>
              <a:avLst/>
              <a:gdLst/>
              <a:ahLst/>
              <a:cxnLst/>
              <a:rect l="l" t="t" r="r" b="b"/>
              <a:pathLst>
                <a:path w="207455" h="87690" extrusionOk="0">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1149750" y="859150"/>
              <a:ext cx="5181350" cy="2045475"/>
            </a:xfrm>
            <a:custGeom>
              <a:avLst/>
              <a:gdLst/>
              <a:ahLst/>
              <a:cxnLst/>
              <a:rect l="l" t="t" r="r" b="b"/>
              <a:pathLst>
                <a:path w="207254" h="81819" extrusionOk="0">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3115350" y="856925"/>
              <a:ext cx="11525" cy="2936275"/>
            </a:xfrm>
            <a:custGeom>
              <a:avLst/>
              <a:gdLst/>
              <a:ahLst/>
              <a:cxnLst/>
              <a:rect l="l" t="t" r="r" b="b"/>
              <a:pathLst>
                <a:path w="461" h="117451" extrusionOk="0">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1217725" y="2109700"/>
              <a:ext cx="6075" cy="1966650"/>
            </a:xfrm>
            <a:custGeom>
              <a:avLst/>
              <a:gdLst/>
              <a:ahLst/>
              <a:cxnLst/>
              <a:rect l="l" t="t" r="r" b="b"/>
              <a:pathLst>
                <a:path w="243" h="78666" extrusionOk="0">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265525" y="2898650"/>
              <a:ext cx="6075" cy="1325625"/>
            </a:xfrm>
            <a:custGeom>
              <a:avLst/>
              <a:gdLst/>
              <a:ahLst/>
              <a:cxnLst/>
              <a:rect l="l" t="t" r="r" b="b"/>
              <a:pathLst>
                <a:path w="243" h="53025" extrusionOk="0">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1584450" y="1815725"/>
              <a:ext cx="6200" cy="2207025"/>
            </a:xfrm>
            <a:custGeom>
              <a:avLst/>
              <a:gdLst/>
              <a:ahLst/>
              <a:cxnLst/>
              <a:rect l="l" t="t" r="r" b="b"/>
              <a:pathLst>
                <a:path w="248" h="88281" extrusionOk="0">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1633700" y="1780250"/>
              <a:ext cx="48525" cy="2235200"/>
            </a:xfrm>
            <a:custGeom>
              <a:avLst/>
              <a:gdLst/>
              <a:ahLst/>
              <a:cxnLst/>
              <a:rect l="l" t="t" r="r" b="b"/>
              <a:pathLst>
                <a:path w="1941" h="89408" extrusionOk="0">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1147200" y="2108875"/>
              <a:ext cx="11350" cy="1979400"/>
            </a:xfrm>
            <a:custGeom>
              <a:avLst/>
              <a:gdLst/>
              <a:ahLst/>
              <a:cxnLst/>
              <a:rect l="l" t="t" r="r" b="b"/>
              <a:pathLst>
                <a:path w="454" h="79176" extrusionOk="0">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1199025" y="2076950"/>
              <a:ext cx="48525" cy="2002075"/>
            </a:xfrm>
            <a:custGeom>
              <a:avLst/>
              <a:gdLst/>
              <a:ahLst/>
              <a:cxnLst/>
              <a:rect l="l" t="t" r="r" b="b"/>
              <a:pathLst>
                <a:path w="1941" h="80083" extrusionOk="0">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1978350" y="1543875"/>
              <a:ext cx="11100" cy="2422350"/>
            </a:xfrm>
            <a:custGeom>
              <a:avLst/>
              <a:gdLst/>
              <a:ahLst/>
              <a:cxnLst/>
              <a:rect l="l" t="t" r="r" b="b"/>
              <a:pathLst>
                <a:path w="444" h="96894" extrusionOk="0">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2042475" y="1499275"/>
              <a:ext cx="66075" cy="2457375"/>
            </a:xfrm>
            <a:custGeom>
              <a:avLst/>
              <a:gdLst/>
              <a:ahLst/>
              <a:cxnLst/>
              <a:rect l="l" t="t" r="r" b="b"/>
              <a:pathLst>
                <a:path w="2643" h="98295" extrusionOk="0">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2464125" y="1214875"/>
              <a:ext cx="10925" cy="2672900"/>
            </a:xfrm>
            <a:custGeom>
              <a:avLst/>
              <a:gdLst/>
              <a:ahLst/>
              <a:cxnLst/>
              <a:rect l="l" t="t" r="r" b="b"/>
              <a:pathLst>
                <a:path w="437" h="106916" extrusionOk="0">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2528125" y="1168700"/>
              <a:ext cx="66100" cy="2715125"/>
            </a:xfrm>
            <a:custGeom>
              <a:avLst/>
              <a:gdLst/>
              <a:ahLst/>
              <a:cxnLst/>
              <a:rect l="l" t="t" r="r" b="b"/>
              <a:pathLst>
                <a:path w="2644" h="108605" extrusionOk="0">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5170325" y="2134525"/>
              <a:ext cx="6075" cy="1937800"/>
            </a:xfrm>
            <a:custGeom>
              <a:avLst/>
              <a:gdLst/>
              <a:ahLst/>
              <a:cxnLst/>
              <a:rect l="l" t="t" r="r" b="b"/>
              <a:pathLst>
                <a:path w="243" h="77512" extrusionOk="0">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5078700" y="2098350"/>
              <a:ext cx="48525" cy="1967150"/>
            </a:xfrm>
            <a:custGeom>
              <a:avLst/>
              <a:gdLst/>
              <a:ahLst/>
              <a:cxnLst/>
              <a:rect l="l" t="t" r="r" b="b"/>
              <a:pathLst>
                <a:path w="1941" h="78686" extrusionOk="0">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5605000" y="2419950"/>
              <a:ext cx="6075" cy="1712500"/>
            </a:xfrm>
            <a:custGeom>
              <a:avLst/>
              <a:gdLst/>
              <a:ahLst/>
              <a:cxnLst/>
              <a:rect l="l" t="t" r="r" b="b"/>
              <a:pathLst>
                <a:path w="243" h="68500" extrusionOk="0">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5513375" y="2388025"/>
              <a:ext cx="48500" cy="1737625"/>
            </a:xfrm>
            <a:custGeom>
              <a:avLst/>
              <a:gdLst/>
              <a:ahLst/>
              <a:cxnLst/>
              <a:rect l="l" t="t" r="r" b="b"/>
              <a:pathLst>
                <a:path w="1940" h="69505" extrusionOk="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5918100" y="2624750"/>
              <a:ext cx="6075" cy="1551000"/>
            </a:xfrm>
            <a:custGeom>
              <a:avLst/>
              <a:gdLst/>
              <a:ahLst/>
              <a:cxnLst/>
              <a:rect l="l" t="t" r="r" b="b"/>
              <a:pathLst>
                <a:path w="243" h="62040" extrusionOk="0">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826550" y="2592725"/>
              <a:ext cx="48450" cy="1576225"/>
            </a:xfrm>
            <a:custGeom>
              <a:avLst/>
              <a:gdLst/>
              <a:ahLst/>
              <a:cxnLst/>
              <a:rect l="l" t="t" r="r" b="b"/>
              <a:pathLst>
                <a:path w="1938" h="63049" extrusionOk="0">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6322275" y="2891250"/>
              <a:ext cx="11325" cy="1344225"/>
            </a:xfrm>
            <a:custGeom>
              <a:avLst/>
              <a:gdLst/>
              <a:ahLst/>
              <a:cxnLst/>
              <a:rect l="l" t="t" r="r" b="b"/>
              <a:pathLst>
                <a:path w="453" h="53769" extrusionOk="0">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6233375" y="2861975"/>
              <a:ext cx="48400" cy="1363250"/>
            </a:xfrm>
            <a:custGeom>
              <a:avLst/>
              <a:gdLst/>
              <a:ahLst/>
              <a:cxnLst/>
              <a:rect l="l" t="t" r="r" b="b"/>
              <a:pathLst>
                <a:path w="1936" h="54530" extrusionOk="0">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4680000" y="1810375"/>
              <a:ext cx="10925" cy="2196875"/>
            </a:xfrm>
            <a:custGeom>
              <a:avLst/>
              <a:gdLst/>
              <a:ahLst/>
              <a:cxnLst/>
              <a:rect l="l" t="t" r="r" b="b"/>
              <a:pathLst>
                <a:path w="437" h="87875" extrusionOk="0">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4560825" y="1765625"/>
              <a:ext cx="66100" cy="2233250"/>
            </a:xfrm>
            <a:custGeom>
              <a:avLst/>
              <a:gdLst/>
              <a:ahLst/>
              <a:cxnLst/>
              <a:rect l="l" t="t" r="r" b="b"/>
              <a:pathLst>
                <a:path w="2644" h="89330" extrusionOk="0">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4066200" y="1404925"/>
              <a:ext cx="10925" cy="2518100"/>
            </a:xfrm>
            <a:custGeom>
              <a:avLst/>
              <a:gdLst/>
              <a:ahLst/>
              <a:cxnLst/>
              <a:rect l="l" t="t" r="r" b="b"/>
              <a:pathLst>
                <a:path w="437" h="100724" extrusionOk="0">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3947025" y="1358750"/>
              <a:ext cx="66125" cy="2554725"/>
            </a:xfrm>
            <a:custGeom>
              <a:avLst/>
              <a:gdLst/>
              <a:ahLst/>
              <a:cxnLst/>
              <a:rect l="l" t="t" r="r" b="b"/>
              <a:pathLst>
                <a:path w="2645" h="102189" extrusionOk="0">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6145825" y="4358725"/>
              <a:ext cx="53750" cy="665825"/>
            </a:xfrm>
            <a:custGeom>
              <a:avLst/>
              <a:gdLst/>
              <a:ahLst/>
              <a:cxnLst/>
              <a:rect l="l" t="t" r="r" b="b"/>
              <a:pathLst>
                <a:path w="2150" h="26633" extrusionOk="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6175800" y="4367550"/>
              <a:ext cx="72050" cy="656275"/>
            </a:xfrm>
            <a:custGeom>
              <a:avLst/>
              <a:gdLst/>
              <a:ahLst/>
              <a:cxnLst/>
              <a:rect l="l" t="t" r="r" b="b"/>
              <a:pathLst>
                <a:path w="2882" h="26251" extrusionOk="0">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1314550" y="4512150"/>
              <a:ext cx="252075" cy="16375"/>
            </a:xfrm>
            <a:custGeom>
              <a:avLst/>
              <a:gdLst/>
              <a:ahLst/>
              <a:cxnLst/>
              <a:rect l="l" t="t" r="r" b="b"/>
              <a:pathLst>
                <a:path w="10083" h="655" extrusionOk="0">
                  <a:moveTo>
                    <a:pt x="10075" y="1"/>
                  </a:moveTo>
                  <a:lnTo>
                    <a:pt x="0" y="504"/>
                  </a:lnTo>
                  <a:lnTo>
                    <a:pt x="8" y="655"/>
                  </a:lnTo>
                  <a:lnTo>
                    <a:pt x="10083" y="152"/>
                  </a:lnTo>
                  <a:lnTo>
                    <a:pt x="10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1314800" y="4887625"/>
              <a:ext cx="251975" cy="10200"/>
            </a:xfrm>
            <a:custGeom>
              <a:avLst/>
              <a:gdLst/>
              <a:ahLst/>
              <a:cxnLst/>
              <a:rect l="l" t="t" r="r" b="b"/>
              <a:pathLst>
                <a:path w="10079" h="408" extrusionOk="0">
                  <a:moveTo>
                    <a:pt x="5" y="1"/>
                  </a:moveTo>
                  <a:lnTo>
                    <a:pt x="1" y="153"/>
                  </a:lnTo>
                  <a:lnTo>
                    <a:pt x="10074" y="408"/>
                  </a:lnTo>
                  <a:lnTo>
                    <a:pt x="10078" y="256"/>
                  </a:lnTo>
                  <a:lnTo>
                    <a:pt x="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1314850" y="4914500"/>
              <a:ext cx="251850" cy="3825"/>
            </a:xfrm>
            <a:custGeom>
              <a:avLst/>
              <a:gdLst/>
              <a:ahLst/>
              <a:cxnLst/>
              <a:rect l="l" t="t" r="r" b="b"/>
              <a:pathLst>
                <a:path w="10074" h="153" extrusionOk="0">
                  <a:moveTo>
                    <a:pt x="0" y="0"/>
                  </a:moveTo>
                  <a:lnTo>
                    <a:pt x="0" y="152"/>
                  </a:lnTo>
                  <a:lnTo>
                    <a:pt x="10074" y="152"/>
                  </a:lnTo>
                  <a:lnTo>
                    <a:pt x="100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1341900" y="4526675"/>
              <a:ext cx="3775" cy="363425"/>
            </a:xfrm>
            <a:custGeom>
              <a:avLst/>
              <a:gdLst/>
              <a:ahLst/>
              <a:cxnLst/>
              <a:rect l="l" t="t" r="r" b="b"/>
              <a:pathLst>
                <a:path w="151" h="14537" extrusionOk="0">
                  <a:moveTo>
                    <a:pt x="0" y="0"/>
                  </a:moveTo>
                  <a:lnTo>
                    <a:pt x="0" y="14537"/>
                  </a:lnTo>
                  <a:lnTo>
                    <a:pt x="151" y="14537"/>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1645800" y="4887975"/>
              <a:ext cx="332275" cy="6550"/>
            </a:xfrm>
            <a:custGeom>
              <a:avLst/>
              <a:gdLst/>
              <a:ahLst/>
              <a:cxnLst/>
              <a:rect l="l" t="t" r="r" b="b"/>
              <a:pathLst>
                <a:path w="13291" h="262" extrusionOk="0">
                  <a:moveTo>
                    <a:pt x="13289" y="0"/>
                  </a:moveTo>
                  <a:lnTo>
                    <a:pt x="0" y="111"/>
                  </a:lnTo>
                  <a:lnTo>
                    <a:pt x="1" y="262"/>
                  </a:lnTo>
                  <a:lnTo>
                    <a:pt x="13291" y="151"/>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1645700" y="4908450"/>
              <a:ext cx="332275" cy="5200"/>
            </a:xfrm>
            <a:custGeom>
              <a:avLst/>
              <a:gdLst/>
              <a:ahLst/>
              <a:cxnLst/>
              <a:rect l="l" t="t" r="r" b="b"/>
              <a:pathLst>
                <a:path w="13291" h="208" extrusionOk="0">
                  <a:moveTo>
                    <a:pt x="13289" y="0"/>
                  </a:moveTo>
                  <a:lnTo>
                    <a:pt x="0" y="57"/>
                  </a:lnTo>
                  <a:lnTo>
                    <a:pt x="0" y="208"/>
                  </a:lnTo>
                  <a:lnTo>
                    <a:pt x="13291" y="152"/>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1645700" y="4493025"/>
              <a:ext cx="332425" cy="16300"/>
            </a:xfrm>
            <a:custGeom>
              <a:avLst/>
              <a:gdLst/>
              <a:ahLst/>
              <a:cxnLst/>
              <a:rect l="l" t="t" r="r" b="b"/>
              <a:pathLst>
                <a:path w="13297" h="652" extrusionOk="0">
                  <a:moveTo>
                    <a:pt x="13291" y="1"/>
                  </a:moveTo>
                  <a:lnTo>
                    <a:pt x="0" y="499"/>
                  </a:lnTo>
                  <a:lnTo>
                    <a:pt x="5" y="651"/>
                  </a:lnTo>
                  <a:lnTo>
                    <a:pt x="13296" y="152"/>
                  </a:lnTo>
                  <a:lnTo>
                    <a:pt x="132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1681175" y="4506150"/>
              <a:ext cx="4900" cy="386100"/>
            </a:xfrm>
            <a:custGeom>
              <a:avLst/>
              <a:gdLst/>
              <a:ahLst/>
              <a:cxnLst/>
              <a:rect l="l" t="t" r="r" b="b"/>
              <a:pathLst>
                <a:path w="196" h="15444" extrusionOk="0">
                  <a:moveTo>
                    <a:pt x="0" y="1"/>
                  </a:moveTo>
                  <a:lnTo>
                    <a:pt x="45" y="15444"/>
                  </a:lnTo>
                  <a:lnTo>
                    <a:pt x="196" y="15444"/>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2073525" y="4479700"/>
              <a:ext cx="380600" cy="13900"/>
            </a:xfrm>
            <a:custGeom>
              <a:avLst/>
              <a:gdLst/>
              <a:ahLst/>
              <a:cxnLst/>
              <a:rect l="l" t="t" r="r" b="b"/>
              <a:pathLst>
                <a:path w="15224" h="556" extrusionOk="0">
                  <a:moveTo>
                    <a:pt x="15220" y="0"/>
                  </a:moveTo>
                  <a:lnTo>
                    <a:pt x="0" y="403"/>
                  </a:lnTo>
                  <a:lnTo>
                    <a:pt x="4" y="555"/>
                  </a:lnTo>
                  <a:lnTo>
                    <a:pt x="15224" y="151"/>
                  </a:lnTo>
                  <a:lnTo>
                    <a:pt x="15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2073550" y="4882150"/>
              <a:ext cx="371000" cy="5900"/>
            </a:xfrm>
            <a:custGeom>
              <a:avLst/>
              <a:gdLst/>
              <a:ahLst/>
              <a:cxnLst/>
              <a:rect l="l" t="t" r="r" b="b"/>
              <a:pathLst>
                <a:path w="14840" h="236" extrusionOk="0">
                  <a:moveTo>
                    <a:pt x="14839" y="1"/>
                  </a:moveTo>
                  <a:lnTo>
                    <a:pt x="1" y="85"/>
                  </a:lnTo>
                  <a:lnTo>
                    <a:pt x="2" y="236"/>
                  </a:lnTo>
                  <a:lnTo>
                    <a:pt x="14840" y="151"/>
                  </a:lnTo>
                  <a:lnTo>
                    <a:pt x="148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2073550" y="4903350"/>
              <a:ext cx="376300" cy="4850"/>
            </a:xfrm>
            <a:custGeom>
              <a:avLst/>
              <a:gdLst/>
              <a:ahLst/>
              <a:cxnLst/>
              <a:rect l="l" t="t" r="r" b="b"/>
              <a:pathLst>
                <a:path w="15052" h="194" extrusionOk="0">
                  <a:moveTo>
                    <a:pt x="15051" y="1"/>
                  </a:moveTo>
                  <a:lnTo>
                    <a:pt x="1" y="43"/>
                  </a:lnTo>
                  <a:lnTo>
                    <a:pt x="2" y="194"/>
                  </a:lnTo>
                  <a:lnTo>
                    <a:pt x="15051" y="152"/>
                  </a:lnTo>
                  <a:lnTo>
                    <a:pt x="150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2108600" y="4490700"/>
              <a:ext cx="3800" cy="390150"/>
            </a:xfrm>
            <a:custGeom>
              <a:avLst/>
              <a:gdLst/>
              <a:ahLst/>
              <a:cxnLst/>
              <a:rect l="l" t="t" r="r" b="b"/>
              <a:pathLst>
                <a:path w="152" h="15606" extrusionOk="0">
                  <a:moveTo>
                    <a:pt x="0" y="0"/>
                  </a:moveTo>
                  <a:lnTo>
                    <a:pt x="0" y="15606"/>
                  </a:lnTo>
                  <a:lnTo>
                    <a:pt x="151" y="15606"/>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2573875" y="4462225"/>
              <a:ext cx="443350" cy="10150"/>
            </a:xfrm>
            <a:custGeom>
              <a:avLst/>
              <a:gdLst/>
              <a:ahLst/>
              <a:cxnLst/>
              <a:rect l="l" t="t" r="r" b="b"/>
              <a:pathLst>
                <a:path w="17734" h="406" extrusionOk="0">
                  <a:moveTo>
                    <a:pt x="17731" y="0"/>
                  </a:moveTo>
                  <a:lnTo>
                    <a:pt x="1" y="254"/>
                  </a:lnTo>
                  <a:lnTo>
                    <a:pt x="2" y="406"/>
                  </a:lnTo>
                  <a:lnTo>
                    <a:pt x="17734" y="151"/>
                  </a:lnTo>
                  <a:lnTo>
                    <a:pt x="177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2773525" y="4467575"/>
              <a:ext cx="3800" cy="638850"/>
            </a:xfrm>
            <a:custGeom>
              <a:avLst/>
              <a:gdLst/>
              <a:ahLst/>
              <a:cxnLst/>
              <a:rect l="l" t="t" r="r" b="b"/>
              <a:pathLst>
                <a:path w="152" h="25554" extrusionOk="0">
                  <a:moveTo>
                    <a:pt x="1" y="0"/>
                  </a:moveTo>
                  <a:lnTo>
                    <a:pt x="1" y="25554"/>
                  </a:lnTo>
                  <a:lnTo>
                    <a:pt x="151" y="2555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2603775" y="4499300"/>
              <a:ext cx="142750" cy="434375"/>
            </a:xfrm>
            <a:custGeom>
              <a:avLst/>
              <a:gdLst/>
              <a:ahLst/>
              <a:cxnLst/>
              <a:rect l="l" t="t" r="r" b="b"/>
              <a:pathLst>
                <a:path w="5710" h="17375" extrusionOk="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2798975" y="4495050"/>
              <a:ext cx="189350" cy="438625"/>
            </a:xfrm>
            <a:custGeom>
              <a:avLst/>
              <a:gdLst/>
              <a:ahLst/>
              <a:cxnLst/>
              <a:rect l="l" t="t" r="r" b="b"/>
              <a:pathLst>
                <a:path w="7574" h="17545" extrusionOk="0">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3236650" y="4954275"/>
              <a:ext cx="715875" cy="18650"/>
            </a:xfrm>
            <a:custGeom>
              <a:avLst/>
              <a:gdLst/>
              <a:ahLst/>
              <a:cxnLst/>
              <a:rect l="l" t="t" r="r" b="b"/>
              <a:pathLst>
                <a:path w="28635" h="746" extrusionOk="0">
                  <a:moveTo>
                    <a:pt x="28634" y="0"/>
                  </a:moveTo>
                  <a:lnTo>
                    <a:pt x="0" y="595"/>
                  </a:lnTo>
                  <a:lnTo>
                    <a:pt x="4" y="745"/>
                  </a:lnTo>
                  <a:lnTo>
                    <a:pt x="28635" y="151"/>
                  </a:lnTo>
                  <a:lnTo>
                    <a:pt x="286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3238850" y="4919250"/>
              <a:ext cx="713675" cy="14425"/>
            </a:xfrm>
            <a:custGeom>
              <a:avLst/>
              <a:gdLst/>
              <a:ahLst/>
              <a:cxnLst/>
              <a:rect l="l" t="t" r="r" b="b"/>
              <a:pathLst>
                <a:path w="28547" h="577" extrusionOk="0">
                  <a:moveTo>
                    <a:pt x="28546" y="0"/>
                  </a:moveTo>
                  <a:lnTo>
                    <a:pt x="1" y="426"/>
                  </a:lnTo>
                  <a:lnTo>
                    <a:pt x="3" y="577"/>
                  </a:lnTo>
                  <a:lnTo>
                    <a:pt x="28547" y="152"/>
                  </a:lnTo>
                  <a:lnTo>
                    <a:pt x="28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3239025" y="4450725"/>
              <a:ext cx="713675" cy="15525"/>
            </a:xfrm>
            <a:custGeom>
              <a:avLst/>
              <a:gdLst/>
              <a:ahLst/>
              <a:cxnLst/>
              <a:rect l="l" t="t" r="r" b="b"/>
              <a:pathLst>
                <a:path w="28547" h="621" extrusionOk="0">
                  <a:moveTo>
                    <a:pt x="2" y="0"/>
                  </a:moveTo>
                  <a:lnTo>
                    <a:pt x="0" y="151"/>
                  </a:lnTo>
                  <a:lnTo>
                    <a:pt x="28544" y="620"/>
                  </a:lnTo>
                  <a:lnTo>
                    <a:pt x="28546" y="468"/>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3919850" y="4458250"/>
              <a:ext cx="3825" cy="463375"/>
            </a:xfrm>
            <a:custGeom>
              <a:avLst/>
              <a:gdLst/>
              <a:ahLst/>
              <a:cxnLst/>
              <a:rect l="l" t="t" r="r" b="b"/>
              <a:pathLst>
                <a:path w="153" h="18535" extrusionOk="0">
                  <a:moveTo>
                    <a:pt x="0" y="1"/>
                  </a:moveTo>
                  <a:lnTo>
                    <a:pt x="0" y="18534"/>
                  </a:lnTo>
                  <a:lnTo>
                    <a:pt x="152" y="18534"/>
                  </a:lnTo>
                  <a:lnTo>
                    <a:pt x="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4076250" y="4461925"/>
              <a:ext cx="526150" cy="21250"/>
            </a:xfrm>
            <a:custGeom>
              <a:avLst/>
              <a:gdLst/>
              <a:ahLst/>
              <a:cxnLst/>
              <a:rect l="l" t="t" r="r" b="b"/>
              <a:pathLst>
                <a:path w="21046" h="850" extrusionOk="0">
                  <a:moveTo>
                    <a:pt x="6" y="0"/>
                  </a:moveTo>
                  <a:lnTo>
                    <a:pt x="0" y="151"/>
                  </a:lnTo>
                  <a:lnTo>
                    <a:pt x="21040" y="850"/>
                  </a:lnTo>
                  <a:lnTo>
                    <a:pt x="21046" y="698"/>
                  </a:lnTo>
                  <a:lnTo>
                    <a:pt x="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4076550" y="49108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4076550" y="49405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4572050" y="4481575"/>
              <a:ext cx="3800" cy="431325"/>
            </a:xfrm>
            <a:custGeom>
              <a:avLst/>
              <a:gdLst/>
              <a:ahLst/>
              <a:cxnLst/>
              <a:rect l="l" t="t" r="r" b="b"/>
              <a:pathLst>
                <a:path w="152" h="17253" extrusionOk="0">
                  <a:moveTo>
                    <a:pt x="1" y="0"/>
                  </a:moveTo>
                  <a:lnTo>
                    <a:pt x="1" y="17252"/>
                  </a:lnTo>
                  <a:lnTo>
                    <a:pt x="151" y="17252"/>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4703400" y="4911000"/>
              <a:ext cx="380125" cy="3825"/>
            </a:xfrm>
            <a:custGeom>
              <a:avLst/>
              <a:gdLst/>
              <a:ahLst/>
              <a:cxnLst/>
              <a:rect l="l" t="t" r="r" b="b"/>
              <a:pathLst>
                <a:path w="15205" h="153" extrusionOk="0">
                  <a:moveTo>
                    <a:pt x="0" y="0"/>
                  </a:moveTo>
                  <a:lnTo>
                    <a:pt x="0" y="152"/>
                  </a:lnTo>
                  <a:lnTo>
                    <a:pt x="15204" y="152"/>
                  </a:lnTo>
                  <a:lnTo>
                    <a:pt x="15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4703350" y="4939425"/>
              <a:ext cx="380200" cy="8025"/>
            </a:xfrm>
            <a:custGeom>
              <a:avLst/>
              <a:gdLst/>
              <a:ahLst/>
              <a:cxnLst/>
              <a:rect l="l" t="t" r="r" b="b"/>
              <a:pathLst>
                <a:path w="15208" h="321" extrusionOk="0">
                  <a:moveTo>
                    <a:pt x="15206" y="1"/>
                  </a:moveTo>
                  <a:lnTo>
                    <a:pt x="1" y="170"/>
                  </a:lnTo>
                  <a:lnTo>
                    <a:pt x="2" y="321"/>
                  </a:lnTo>
                  <a:lnTo>
                    <a:pt x="15207" y="151"/>
                  </a:lnTo>
                  <a:lnTo>
                    <a:pt x="15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4703325" y="4479700"/>
              <a:ext cx="380225" cy="13900"/>
            </a:xfrm>
            <a:custGeom>
              <a:avLst/>
              <a:gdLst/>
              <a:ahLst/>
              <a:cxnLst/>
              <a:rect l="l" t="t" r="r" b="b"/>
              <a:pathLst>
                <a:path w="15209" h="556" extrusionOk="0">
                  <a:moveTo>
                    <a:pt x="4" y="0"/>
                  </a:moveTo>
                  <a:lnTo>
                    <a:pt x="0" y="151"/>
                  </a:lnTo>
                  <a:lnTo>
                    <a:pt x="15206" y="555"/>
                  </a:lnTo>
                  <a:lnTo>
                    <a:pt x="15208" y="403"/>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5057750" y="4491025"/>
              <a:ext cx="3800" cy="421875"/>
            </a:xfrm>
            <a:custGeom>
              <a:avLst/>
              <a:gdLst/>
              <a:ahLst/>
              <a:cxnLst/>
              <a:rect l="l" t="t" r="r" b="b"/>
              <a:pathLst>
                <a:path w="152" h="16875" extrusionOk="0">
                  <a:moveTo>
                    <a:pt x="1" y="0"/>
                  </a:moveTo>
                  <a:lnTo>
                    <a:pt x="1" y="16874"/>
                  </a:lnTo>
                  <a:lnTo>
                    <a:pt x="151" y="1687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5528950" y="4298600"/>
              <a:ext cx="6200" cy="736925"/>
            </a:xfrm>
            <a:custGeom>
              <a:avLst/>
              <a:gdLst/>
              <a:ahLst/>
              <a:cxnLst/>
              <a:rect l="l" t="t" r="r" b="b"/>
              <a:pathLst>
                <a:path w="248" h="29477" extrusionOk="0">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5918050" y="4332700"/>
              <a:ext cx="6200" cy="689050"/>
            </a:xfrm>
            <a:custGeom>
              <a:avLst/>
              <a:gdLst/>
              <a:ahLst/>
              <a:cxnLst/>
              <a:rect l="l" t="t" r="r" b="b"/>
              <a:pathLst>
                <a:path w="248" h="27562" extrusionOk="0">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5597775" y="4377500"/>
              <a:ext cx="267875" cy="652600"/>
            </a:xfrm>
            <a:custGeom>
              <a:avLst/>
              <a:gdLst/>
              <a:ahLst/>
              <a:cxnLst/>
              <a:rect l="l" t="t" r="r" b="b"/>
              <a:pathLst>
                <a:path w="10715" h="26104" extrusionOk="0">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5162400" y="4911000"/>
              <a:ext cx="369650" cy="3825"/>
            </a:xfrm>
            <a:custGeom>
              <a:avLst/>
              <a:gdLst/>
              <a:ahLst/>
              <a:cxnLst/>
              <a:rect l="l" t="t" r="r" b="b"/>
              <a:pathLst>
                <a:path w="14786" h="153" extrusionOk="0">
                  <a:moveTo>
                    <a:pt x="1" y="0"/>
                  </a:moveTo>
                  <a:lnTo>
                    <a:pt x="1" y="152"/>
                  </a:lnTo>
                  <a:lnTo>
                    <a:pt x="14786" y="152"/>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5162400" y="4935175"/>
              <a:ext cx="369700" cy="8050"/>
            </a:xfrm>
            <a:custGeom>
              <a:avLst/>
              <a:gdLst/>
              <a:ahLst/>
              <a:cxnLst/>
              <a:rect l="l" t="t" r="r" b="b"/>
              <a:pathLst>
                <a:path w="14788" h="322" extrusionOk="0">
                  <a:moveTo>
                    <a:pt x="14786" y="0"/>
                  </a:moveTo>
                  <a:lnTo>
                    <a:pt x="1" y="171"/>
                  </a:lnTo>
                  <a:lnTo>
                    <a:pt x="2" y="321"/>
                  </a:lnTo>
                  <a:lnTo>
                    <a:pt x="14787" y="151"/>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5162225" y="4489050"/>
              <a:ext cx="369825" cy="22475"/>
            </a:xfrm>
            <a:custGeom>
              <a:avLst/>
              <a:gdLst/>
              <a:ahLst/>
              <a:cxnLst/>
              <a:rect l="l" t="t" r="r" b="b"/>
              <a:pathLst>
                <a:path w="14793" h="899" extrusionOk="0">
                  <a:moveTo>
                    <a:pt x="8" y="0"/>
                  </a:moveTo>
                  <a:lnTo>
                    <a:pt x="1" y="152"/>
                  </a:lnTo>
                  <a:lnTo>
                    <a:pt x="14786" y="899"/>
                  </a:lnTo>
                  <a:lnTo>
                    <a:pt x="14793" y="747"/>
                  </a:lnTo>
                  <a:lnTo>
                    <a:pt x="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5504175" y="4508375"/>
              <a:ext cx="3825" cy="404525"/>
            </a:xfrm>
            <a:custGeom>
              <a:avLst/>
              <a:gdLst/>
              <a:ahLst/>
              <a:cxnLst/>
              <a:rect l="l" t="t" r="r" b="b"/>
              <a:pathLst>
                <a:path w="153" h="16181" extrusionOk="0">
                  <a:moveTo>
                    <a:pt x="1" y="0"/>
                  </a:moveTo>
                  <a:lnTo>
                    <a:pt x="1" y="16180"/>
                  </a:lnTo>
                  <a:lnTo>
                    <a:pt x="153" y="16180"/>
                  </a:lnTo>
                  <a:lnTo>
                    <a:pt x="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5920675" y="4526075"/>
              <a:ext cx="226800" cy="14925"/>
            </a:xfrm>
            <a:custGeom>
              <a:avLst/>
              <a:gdLst/>
              <a:ahLst/>
              <a:cxnLst/>
              <a:rect l="l" t="t" r="r" b="b"/>
              <a:pathLst>
                <a:path w="9072" h="597" extrusionOk="0">
                  <a:moveTo>
                    <a:pt x="7" y="0"/>
                  </a:moveTo>
                  <a:lnTo>
                    <a:pt x="1" y="151"/>
                  </a:lnTo>
                  <a:lnTo>
                    <a:pt x="9064" y="596"/>
                  </a:lnTo>
                  <a:lnTo>
                    <a:pt x="9071" y="444"/>
                  </a:lnTo>
                  <a:lnTo>
                    <a:pt x="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5921125" y="4898575"/>
              <a:ext cx="226600" cy="3825"/>
            </a:xfrm>
            <a:custGeom>
              <a:avLst/>
              <a:gdLst/>
              <a:ahLst/>
              <a:cxnLst/>
              <a:rect l="l" t="t" r="r" b="b"/>
              <a:pathLst>
                <a:path w="9064" h="153" extrusionOk="0">
                  <a:moveTo>
                    <a:pt x="0" y="0"/>
                  </a:moveTo>
                  <a:lnTo>
                    <a:pt x="0" y="152"/>
                  </a:lnTo>
                  <a:lnTo>
                    <a:pt x="9064"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5921125" y="4914500"/>
              <a:ext cx="226650" cy="6200"/>
            </a:xfrm>
            <a:custGeom>
              <a:avLst/>
              <a:gdLst/>
              <a:ahLst/>
              <a:cxnLst/>
              <a:rect l="l" t="t" r="r" b="b"/>
              <a:pathLst>
                <a:path w="9066" h="248" extrusionOk="0">
                  <a:moveTo>
                    <a:pt x="9064" y="0"/>
                  </a:moveTo>
                  <a:lnTo>
                    <a:pt x="0" y="95"/>
                  </a:lnTo>
                  <a:lnTo>
                    <a:pt x="1" y="247"/>
                  </a:lnTo>
                  <a:lnTo>
                    <a:pt x="9065"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122775" y="4538250"/>
              <a:ext cx="3800" cy="358275"/>
            </a:xfrm>
            <a:custGeom>
              <a:avLst/>
              <a:gdLst/>
              <a:ahLst/>
              <a:cxnLst/>
              <a:rect l="l" t="t" r="r" b="b"/>
              <a:pathLst>
                <a:path w="152" h="14331" extrusionOk="0">
                  <a:moveTo>
                    <a:pt x="0" y="1"/>
                  </a:moveTo>
                  <a:lnTo>
                    <a:pt x="0" y="14330"/>
                  </a:lnTo>
                  <a:lnTo>
                    <a:pt x="151" y="14330"/>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1494200" y="2166800"/>
              <a:ext cx="6200" cy="324325"/>
            </a:xfrm>
            <a:custGeom>
              <a:avLst/>
              <a:gdLst/>
              <a:ahLst/>
              <a:cxnLst/>
              <a:rect l="l" t="t" r="r" b="b"/>
              <a:pathLst>
                <a:path w="248" h="12973" extrusionOk="0">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1494200" y="2627450"/>
              <a:ext cx="6200" cy="324375"/>
            </a:xfrm>
            <a:custGeom>
              <a:avLst/>
              <a:gdLst/>
              <a:ahLst/>
              <a:cxnLst/>
              <a:rect l="l" t="t" r="r" b="b"/>
              <a:pathLst>
                <a:path w="248" h="12975" extrusionOk="0">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1494200" y="3127300"/>
              <a:ext cx="6200" cy="324350"/>
            </a:xfrm>
            <a:custGeom>
              <a:avLst/>
              <a:gdLst/>
              <a:ahLst/>
              <a:cxnLst/>
              <a:rect l="l" t="t" r="r" b="b"/>
              <a:pathLst>
                <a:path w="248" h="12974" extrusionOk="0">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1494200" y="3590600"/>
              <a:ext cx="6200" cy="324325"/>
            </a:xfrm>
            <a:custGeom>
              <a:avLst/>
              <a:gdLst/>
              <a:ahLst/>
              <a:cxnLst/>
              <a:rect l="l" t="t" r="r" b="b"/>
              <a:pathLst>
                <a:path w="248" h="12973" extrusionOk="0">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5829025" y="4396825"/>
              <a:ext cx="3825" cy="625100"/>
            </a:xfrm>
            <a:custGeom>
              <a:avLst/>
              <a:gdLst/>
              <a:ahLst/>
              <a:cxnLst/>
              <a:rect l="l" t="t" r="r" b="b"/>
              <a:pathLst>
                <a:path w="153" h="25004" extrusionOk="0">
                  <a:moveTo>
                    <a:pt x="0" y="0"/>
                  </a:moveTo>
                  <a:lnTo>
                    <a:pt x="0" y="25004"/>
                  </a:lnTo>
                  <a:lnTo>
                    <a:pt x="152" y="25004"/>
                  </a:lnTo>
                  <a:lnTo>
                    <a:pt x="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3287175" y="4281575"/>
              <a:ext cx="601975" cy="138850"/>
            </a:xfrm>
            <a:custGeom>
              <a:avLst/>
              <a:gdLst/>
              <a:ahLst/>
              <a:cxnLst/>
              <a:rect l="l" t="t" r="r" b="b"/>
              <a:pathLst>
                <a:path w="24079" h="5554" extrusionOk="0">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2622600" y="4281525"/>
              <a:ext cx="345575" cy="139750"/>
            </a:xfrm>
            <a:custGeom>
              <a:avLst/>
              <a:gdLst/>
              <a:ahLst/>
              <a:cxnLst/>
              <a:rect l="l" t="t" r="r" b="b"/>
              <a:pathLst>
                <a:path w="13823" h="5590" extrusionOk="0">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2118150" y="4299175"/>
              <a:ext cx="283725" cy="161075"/>
            </a:xfrm>
            <a:custGeom>
              <a:avLst/>
              <a:gdLst/>
              <a:ahLst/>
              <a:cxnLst/>
              <a:rect l="l" t="t" r="r" b="b"/>
              <a:pathLst>
                <a:path w="11349" h="6443" extrusionOk="0">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1677125" y="4349025"/>
              <a:ext cx="257100" cy="120525"/>
            </a:xfrm>
            <a:custGeom>
              <a:avLst/>
              <a:gdLst/>
              <a:ahLst/>
              <a:cxnLst/>
              <a:rect l="l" t="t" r="r" b="b"/>
              <a:pathLst>
                <a:path w="10284" h="4821" extrusionOk="0">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1338100" y="4377700"/>
              <a:ext cx="194675" cy="121250"/>
            </a:xfrm>
            <a:custGeom>
              <a:avLst/>
              <a:gdLst/>
              <a:ahLst/>
              <a:cxnLst/>
              <a:rect l="l" t="t" r="r" b="b"/>
              <a:pathLst>
                <a:path w="7787" h="4850" extrusionOk="0">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4109675" y="4327350"/>
              <a:ext cx="458550" cy="115400"/>
            </a:xfrm>
            <a:custGeom>
              <a:avLst/>
              <a:gdLst/>
              <a:ahLst/>
              <a:cxnLst/>
              <a:rect l="l" t="t" r="r" b="b"/>
              <a:pathLst>
                <a:path w="18342" h="4616" extrusionOk="0">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4749150" y="4377525"/>
              <a:ext cx="299650" cy="82725"/>
            </a:xfrm>
            <a:custGeom>
              <a:avLst/>
              <a:gdLst/>
              <a:ahLst/>
              <a:cxnLst/>
              <a:rect l="l" t="t" r="r" b="b"/>
              <a:pathLst>
                <a:path w="11986" h="3309" extrusionOk="0">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5192950" y="4406250"/>
              <a:ext cx="301250" cy="77375"/>
            </a:xfrm>
            <a:custGeom>
              <a:avLst/>
              <a:gdLst/>
              <a:ahLst/>
              <a:cxnLst/>
              <a:rect l="l" t="t" r="r" b="b"/>
              <a:pathLst>
                <a:path w="12050" h="3095" extrusionOk="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5945325" y="4470875"/>
              <a:ext cx="174050" cy="49875"/>
            </a:xfrm>
            <a:custGeom>
              <a:avLst/>
              <a:gdLst/>
              <a:ahLst/>
              <a:cxnLst/>
              <a:rect l="l" t="t" r="r" b="b"/>
              <a:pathLst>
                <a:path w="6962" h="1995" extrusionOk="0">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5183850" y="1899650"/>
              <a:ext cx="132075" cy="285650"/>
            </a:xfrm>
            <a:custGeom>
              <a:avLst/>
              <a:gdLst/>
              <a:ahLst/>
              <a:cxnLst/>
              <a:rect l="l" t="t" r="r" b="b"/>
              <a:pathLst>
                <a:path w="5283" h="11426" extrusionOk="0">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055475" y="1903650"/>
              <a:ext cx="134825" cy="104900"/>
            </a:xfrm>
            <a:custGeom>
              <a:avLst/>
              <a:gdLst/>
              <a:ahLst/>
              <a:cxnLst/>
              <a:rect l="l" t="t" r="r" b="b"/>
              <a:pathLst>
                <a:path w="5393" h="4196" extrusionOk="0">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1472325" y="2112625"/>
              <a:ext cx="118050" cy="390475"/>
            </a:xfrm>
            <a:custGeom>
              <a:avLst/>
              <a:gdLst/>
              <a:ahLst/>
              <a:cxnLst/>
              <a:rect l="l" t="t" r="r" b="b"/>
              <a:pathLst>
                <a:path w="4722" h="15619" extrusionOk="0">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1275075" y="2215975"/>
              <a:ext cx="130000" cy="377225"/>
            </a:xfrm>
            <a:custGeom>
              <a:avLst/>
              <a:gdLst/>
              <a:ahLst/>
              <a:cxnLst/>
              <a:rect l="l" t="t" r="r" b="b"/>
              <a:pathLst>
                <a:path w="5200" h="15089" extrusionOk="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1297375" y="2271325"/>
              <a:ext cx="3775" cy="311450"/>
            </a:xfrm>
            <a:custGeom>
              <a:avLst/>
              <a:gdLst/>
              <a:ahLst/>
              <a:cxnLst/>
              <a:rect l="l" t="t" r="r" b="b"/>
              <a:pathLst>
                <a:path w="151" h="12458" extrusionOk="0">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1866800" y="1879475"/>
              <a:ext cx="119900" cy="421700"/>
            </a:xfrm>
            <a:custGeom>
              <a:avLst/>
              <a:gdLst/>
              <a:ahLst/>
              <a:cxnLst/>
              <a:rect l="l" t="t" r="r" b="b"/>
              <a:pathLst>
                <a:path w="4796" h="16868" extrusionOk="0">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1720475" y="1965425"/>
              <a:ext cx="123075" cy="401800"/>
            </a:xfrm>
            <a:custGeom>
              <a:avLst/>
              <a:gdLst/>
              <a:ahLst/>
              <a:cxnLst/>
              <a:rect l="l" t="t" r="r" b="b"/>
              <a:pathLst>
                <a:path w="4923" h="16072" extrusionOk="0">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1739075" y="20287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1888575" y="1938525"/>
              <a:ext cx="4175" cy="350350"/>
            </a:xfrm>
            <a:custGeom>
              <a:avLst/>
              <a:gdLst/>
              <a:ahLst/>
              <a:cxnLst/>
              <a:rect l="l" t="t" r="r" b="b"/>
              <a:pathLst>
                <a:path w="167" h="14014" extrusionOk="0">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2118150" y="1710975"/>
              <a:ext cx="159700" cy="458775"/>
            </a:xfrm>
            <a:custGeom>
              <a:avLst/>
              <a:gdLst/>
              <a:ahLst/>
              <a:cxnLst/>
              <a:rect l="l" t="t" r="r" b="b"/>
              <a:pathLst>
                <a:path w="6388" h="18351" extrusionOk="0">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2304250" y="1586750"/>
              <a:ext cx="168125" cy="482200"/>
            </a:xfrm>
            <a:custGeom>
              <a:avLst/>
              <a:gdLst/>
              <a:ahLst/>
              <a:cxnLst/>
              <a:rect l="l" t="t" r="r" b="b"/>
              <a:pathLst>
                <a:path w="6725" h="19288" extrusionOk="0">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2136250" y="17924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2324625" y="1675875"/>
              <a:ext cx="3800" cy="380225"/>
            </a:xfrm>
            <a:custGeom>
              <a:avLst/>
              <a:gdLst/>
              <a:ahLst/>
              <a:cxnLst/>
              <a:rect l="l" t="t" r="r" b="b"/>
              <a:pathLst>
                <a:path w="152" h="15209" extrusionOk="0">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2623975" y="1395875"/>
              <a:ext cx="153325" cy="507750"/>
            </a:xfrm>
            <a:custGeom>
              <a:avLst/>
              <a:gdLst/>
              <a:ahLst/>
              <a:cxnLst/>
              <a:rect l="l" t="t" r="r" b="b"/>
              <a:pathLst>
                <a:path w="6133" h="20310" extrusionOk="0">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2819650" y="1239900"/>
              <a:ext cx="186675" cy="555625"/>
            </a:xfrm>
            <a:custGeom>
              <a:avLst/>
              <a:gdLst/>
              <a:ahLst/>
              <a:cxnLst/>
              <a:rect l="l" t="t" r="r" b="b"/>
              <a:pathLst>
                <a:path w="7467" h="22225" extrusionOk="0">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2642075" y="1481350"/>
              <a:ext cx="3775" cy="414075"/>
            </a:xfrm>
            <a:custGeom>
              <a:avLst/>
              <a:gdLst/>
              <a:ahLst/>
              <a:cxnLst/>
              <a:rect l="l" t="t" r="r" b="b"/>
              <a:pathLst>
                <a:path w="151" h="16563" extrusionOk="0">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2835600" y="1354825"/>
              <a:ext cx="3800" cy="428150"/>
            </a:xfrm>
            <a:custGeom>
              <a:avLst/>
              <a:gdLst/>
              <a:ahLst/>
              <a:cxnLst/>
              <a:rect l="l" t="t" r="r" b="b"/>
              <a:pathLst>
                <a:path w="152" h="17126" extrusionOk="0">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1472325" y="2584125"/>
              <a:ext cx="117950" cy="376625"/>
            </a:xfrm>
            <a:custGeom>
              <a:avLst/>
              <a:gdLst/>
              <a:ahLst/>
              <a:cxnLst/>
              <a:rect l="l" t="t" r="r" b="b"/>
              <a:pathLst>
                <a:path w="4718" h="15065" extrusionOk="0">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1275075" y="2665725"/>
              <a:ext cx="130000" cy="361500"/>
            </a:xfrm>
            <a:custGeom>
              <a:avLst/>
              <a:gdLst/>
              <a:ahLst/>
              <a:cxnLst/>
              <a:rect l="l" t="t" r="r" b="b"/>
              <a:pathLst>
                <a:path w="5200" h="14460" extrusionOk="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1297375" y="2708350"/>
              <a:ext cx="3775" cy="311450"/>
            </a:xfrm>
            <a:custGeom>
              <a:avLst/>
              <a:gdLst/>
              <a:ahLst/>
              <a:cxnLst/>
              <a:rect l="l" t="t" r="r" b="b"/>
              <a:pathLst>
                <a:path w="151" h="12458" extrusionOk="0">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1866800" y="2398300"/>
              <a:ext cx="119875" cy="407675"/>
            </a:xfrm>
            <a:custGeom>
              <a:avLst/>
              <a:gdLst/>
              <a:ahLst/>
              <a:cxnLst/>
              <a:rect l="l" t="t" r="r" b="b"/>
              <a:pathLst>
                <a:path w="4795" h="16307" extrusionOk="0">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1720475" y="2467650"/>
              <a:ext cx="123100" cy="386850"/>
            </a:xfrm>
            <a:custGeom>
              <a:avLst/>
              <a:gdLst/>
              <a:ahLst/>
              <a:cxnLst/>
              <a:rect l="l" t="t" r="r" b="b"/>
              <a:pathLst>
                <a:path w="4924" h="15474" extrusionOk="0">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1739075" y="25185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1888575" y="2446275"/>
              <a:ext cx="4175" cy="350300"/>
            </a:xfrm>
            <a:custGeom>
              <a:avLst/>
              <a:gdLst/>
              <a:ahLst/>
              <a:cxnLst/>
              <a:rect l="l" t="t" r="r" b="b"/>
              <a:pathLst>
                <a:path w="167" h="14012" extrusionOk="0">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2118150" y="2264125"/>
              <a:ext cx="159700" cy="440450"/>
            </a:xfrm>
            <a:custGeom>
              <a:avLst/>
              <a:gdLst/>
              <a:ahLst/>
              <a:cxnLst/>
              <a:rect l="l" t="t" r="r" b="b"/>
              <a:pathLst>
                <a:path w="6388" h="17618" extrusionOk="0">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2304250" y="2163650"/>
              <a:ext cx="168150" cy="462350"/>
            </a:xfrm>
            <a:custGeom>
              <a:avLst/>
              <a:gdLst/>
              <a:ahLst/>
              <a:cxnLst/>
              <a:rect l="l" t="t" r="r" b="b"/>
              <a:pathLst>
                <a:path w="6726" h="18494" extrusionOk="0">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2136250" y="23297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2324625" y="2235700"/>
              <a:ext cx="3800" cy="380225"/>
            </a:xfrm>
            <a:custGeom>
              <a:avLst/>
              <a:gdLst/>
              <a:ahLst/>
              <a:cxnLst/>
              <a:rect l="l" t="t" r="r" b="b"/>
              <a:pathLst>
                <a:path w="152" h="15209" extrusionOk="0">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2623975" y="2009725"/>
              <a:ext cx="153325" cy="489200"/>
            </a:xfrm>
            <a:custGeom>
              <a:avLst/>
              <a:gdLst/>
              <a:ahLst/>
              <a:cxnLst/>
              <a:rect l="l" t="t" r="r" b="b"/>
              <a:pathLst>
                <a:path w="6133" h="19568" extrusionOk="0">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2819650" y="1881125"/>
              <a:ext cx="186725" cy="533075"/>
            </a:xfrm>
            <a:custGeom>
              <a:avLst/>
              <a:gdLst/>
              <a:ahLst/>
              <a:cxnLst/>
              <a:rect l="l" t="t" r="r" b="b"/>
              <a:pathLst>
                <a:path w="7469" h="21323" extrusionOk="0">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2642100" y="2079125"/>
              <a:ext cx="3800" cy="414075"/>
            </a:xfrm>
            <a:custGeom>
              <a:avLst/>
              <a:gdLst/>
              <a:ahLst/>
              <a:cxnLst/>
              <a:rect l="l" t="t" r="r" b="b"/>
              <a:pathLst>
                <a:path w="152" h="16563" extrusionOk="0">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2835600" y="1975725"/>
              <a:ext cx="3775" cy="428150"/>
            </a:xfrm>
            <a:custGeom>
              <a:avLst/>
              <a:gdLst/>
              <a:ahLst/>
              <a:cxnLst/>
              <a:rect l="l" t="t" r="r" b="b"/>
              <a:pathLst>
                <a:path w="151" h="17126" extrusionOk="0">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1472325" y="3098050"/>
              <a:ext cx="118025" cy="358525"/>
            </a:xfrm>
            <a:custGeom>
              <a:avLst/>
              <a:gdLst/>
              <a:ahLst/>
              <a:cxnLst/>
              <a:rect l="l" t="t" r="r" b="b"/>
              <a:pathLst>
                <a:path w="4721" h="14341" extrusionOk="0">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1275075" y="3151250"/>
              <a:ext cx="130000" cy="341000"/>
            </a:xfrm>
            <a:custGeom>
              <a:avLst/>
              <a:gdLst/>
              <a:ahLst/>
              <a:cxnLst/>
              <a:rect l="l" t="t" r="r" b="b"/>
              <a:pathLst>
                <a:path w="5200" h="13640" extrusionOk="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1297375" y="3177200"/>
              <a:ext cx="3775" cy="311500"/>
            </a:xfrm>
            <a:custGeom>
              <a:avLst/>
              <a:gdLst/>
              <a:ahLst/>
              <a:cxnLst/>
              <a:rect l="l" t="t" r="r" b="b"/>
              <a:pathLst>
                <a:path w="151" h="12460" extrusionOk="0">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1866800" y="2974200"/>
              <a:ext cx="119850" cy="389300"/>
            </a:xfrm>
            <a:custGeom>
              <a:avLst/>
              <a:gdLst/>
              <a:ahLst/>
              <a:cxnLst/>
              <a:rect l="l" t="t" r="r" b="b"/>
              <a:pathLst>
                <a:path w="4794" h="15572" extrusionOk="0">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1720475" y="3021725"/>
              <a:ext cx="123075" cy="367450"/>
            </a:xfrm>
            <a:custGeom>
              <a:avLst/>
              <a:gdLst/>
              <a:ahLst/>
              <a:cxnLst/>
              <a:rect l="l" t="t" r="r" b="b"/>
              <a:pathLst>
                <a:path w="4923" h="14698" extrusionOk="0">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1739075" y="3056450"/>
              <a:ext cx="3775" cy="329025"/>
            </a:xfrm>
            <a:custGeom>
              <a:avLst/>
              <a:gdLst/>
              <a:ahLst/>
              <a:cxnLst/>
              <a:rect l="l" t="t" r="r" b="b"/>
              <a:pathLst>
                <a:path w="151" h="13161" extrusionOk="0">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1888575" y="3007650"/>
              <a:ext cx="4175" cy="350225"/>
            </a:xfrm>
            <a:custGeom>
              <a:avLst/>
              <a:gdLst/>
              <a:ahLst/>
              <a:cxnLst/>
              <a:rect l="l" t="t" r="r" b="b"/>
              <a:pathLst>
                <a:path w="167" h="14009" extrusionOk="0">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2118150" y="2884875"/>
              <a:ext cx="159700" cy="416525"/>
            </a:xfrm>
            <a:custGeom>
              <a:avLst/>
              <a:gdLst/>
              <a:ahLst/>
              <a:cxnLst/>
              <a:rect l="l" t="t" r="r" b="b"/>
              <a:pathLst>
                <a:path w="6388" h="16661" extrusionOk="0">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2304250" y="2815550"/>
              <a:ext cx="168025" cy="436400"/>
            </a:xfrm>
            <a:custGeom>
              <a:avLst/>
              <a:gdLst/>
              <a:ahLst/>
              <a:cxnLst/>
              <a:rect l="l" t="t" r="r" b="b"/>
              <a:pathLst>
                <a:path w="6721" h="17456" extrusionOk="0">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2136250" y="2929800"/>
              <a:ext cx="3775" cy="363775"/>
            </a:xfrm>
            <a:custGeom>
              <a:avLst/>
              <a:gdLst/>
              <a:ahLst/>
              <a:cxnLst/>
              <a:rect l="l" t="t" r="r" b="b"/>
              <a:pathLst>
                <a:path w="151" h="14551" extrusionOk="0">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2324625" y="2865175"/>
              <a:ext cx="3800" cy="380225"/>
            </a:xfrm>
            <a:custGeom>
              <a:avLst/>
              <a:gdLst/>
              <a:ahLst/>
              <a:cxnLst/>
              <a:rect l="l" t="t" r="r" b="b"/>
              <a:pathLst>
                <a:path w="152" h="15209" extrusionOk="0">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2623975" y="2709825"/>
              <a:ext cx="153325" cy="465000"/>
            </a:xfrm>
            <a:custGeom>
              <a:avLst/>
              <a:gdLst/>
              <a:ahLst/>
              <a:cxnLst/>
              <a:rect l="l" t="t" r="r" b="b"/>
              <a:pathLst>
                <a:path w="6133" h="18600" extrusionOk="0">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2819650" y="2617050"/>
              <a:ext cx="186725" cy="503650"/>
            </a:xfrm>
            <a:custGeom>
              <a:avLst/>
              <a:gdLst/>
              <a:ahLst/>
              <a:cxnLst/>
              <a:rect l="l" t="t" r="r" b="b"/>
              <a:pathLst>
                <a:path w="7469" h="20146" extrusionOk="0">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2642075" y="2758250"/>
              <a:ext cx="3775" cy="414100"/>
            </a:xfrm>
            <a:custGeom>
              <a:avLst/>
              <a:gdLst/>
              <a:ahLst/>
              <a:cxnLst/>
              <a:rect l="l" t="t" r="r" b="b"/>
              <a:pathLst>
                <a:path w="151" h="16564" extrusionOk="0">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2835600" y="2685150"/>
              <a:ext cx="3775" cy="428125"/>
            </a:xfrm>
            <a:custGeom>
              <a:avLst/>
              <a:gdLst/>
              <a:ahLst/>
              <a:cxnLst/>
              <a:rect l="l" t="t" r="r" b="b"/>
              <a:pathLst>
                <a:path w="151" h="17125" extrusionOk="0">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1472325" y="3563175"/>
              <a:ext cx="117425" cy="356175"/>
            </a:xfrm>
            <a:custGeom>
              <a:avLst/>
              <a:gdLst/>
              <a:ahLst/>
              <a:cxnLst/>
              <a:rect l="l" t="t" r="r" b="b"/>
              <a:pathLst>
                <a:path w="4697" h="14247" extrusionOk="0">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1275075" y="3612675"/>
              <a:ext cx="130000" cy="338375"/>
            </a:xfrm>
            <a:custGeom>
              <a:avLst/>
              <a:gdLst/>
              <a:ahLst/>
              <a:cxnLst/>
              <a:rect l="l" t="t" r="r" b="b"/>
              <a:pathLst>
                <a:path w="5200" h="13535" extrusionOk="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1297375" y="3636475"/>
              <a:ext cx="3775" cy="311500"/>
            </a:xfrm>
            <a:custGeom>
              <a:avLst/>
              <a:gdLst/>
              <a:ahLst/>
              <a:cxnLst/>
              <a:rect l="l" t="t" r="r" b="b"/>
              <a:pathLst>
                <a:path w="151" h="12460" extrusionOk="0">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1866800" y="3485700"/>
              <a:ext cx="119850" cy="383125"/>
            </a:xfrm>
            <a:custGeom>
              <a:avLst/>
              <a:gdLst/>
              <a:ahLst/>
              <a:cxnLst/>
              <a:rect l="l" t="t" r="r" b="b"/>
              <a:pathLst>
                <a:path w="4794" h="15325" extrusionOk="0">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1720475" y="3525900"/>
              <a:ext cx="123075" cy="360925"/>
            </a:xfrm>
            <a:custGeom>
              <a:avLst/>
              <a:gdLst/>
              <a:ahLst/>
              <a:cxnLst/>
              <a:rect l="l" t="t" r="r" b="b"/>
              <a:pathLst>
                <a:path w="4923" h="14437" extrusionOk="0">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1739075" y="3555225"/>
              <a:ext cx="3775" cy="329000"/>
            </a:xfrm>
            <a:custGeom>
              <a:avLst/>
              <a:gdLst/>
              <a:ahLst/>
              <a:cxnLst/>
              <a:rect l="l" t="t" r="r" b="b"/>
              <a:pathLst>
                <a:path w="151" h="13160" extrusionOk="0">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1888575" y="3514275"/>
              <a:ext cx="4175" cy="350225"/>
            </a:xfrm>
            <a:custGeom>
              <a:avLst/>
              <a:gdLst/>
              <a:ahLst/>
              <a:cxnLst/>
              <a:rect l="l" t="t" r="r" b="b"/>
              <a:pathLst>
                <a:path w="167" h="14009" extrusionOk="0">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2118150" y="3431775"/>
              <a:ext cx="159700" cy="401075"/>
            </a:xfrm>
            <a:custGeom>
              <a:avLst/>
              <a:gdLst/>
              <a:ahLst/>
              <a:cxnLst/>
              <a:rect l="l" t="t" r="r" b="b"/>
              <a:pathLst>
                <a:path w="6388" h="16043" extrusionOk="0">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2304250" y="3382675"/>
              <a:ext cx="167425" cy="419625"/>
            </a:xfrm>
            <a:custGeom>
              <a:avLst/>
              <a:gdLst/>
              <a:ahLst/>
              <a:cxnLst/>
              <a:rect l="l" t="t" r="r" b="b"/>
              <a:pathLst>
                <a:path w="6697" h="16785" extrusionOk="0">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2136250" y="3463325"/>
              <a:ext cx="3775" cy="363800"/>
            </a:xfrm>
            <a:custGeom>
              <a:avLst/>
              <a:gdLst/>
              <a:ahLst/>
              <a:cxnLst/>
              <a:rect l="l" t="t" r="r" b="b"/>
              <a:pathLst>
                <a:path w="151" h="14552" extrusionOk="0">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2324625" y="3417800"/>
              <a:ext cx="3800" cy="380225"/>
            </a:xfrm>
            <a:custGeom>
              <a:avLst/>
              <a:gdLst/>
              <a:ahLst/>
              <a:cxnLst/>
              <a:rect l="l" t="t" r="r" b="b"/>
              <a:pathLst>
                <a:path w="152" h="15209" extrusionOk="0">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2623975" y="3308200"/>
              <a:ext cx="153325" cy="449375"/>
            </a:xfrm>
            <a:custGeom>
              <a:avLst/>
              <a:gdLst/>
              <a:ahLst/>
              <a:cxnLst/>
              <a:rect l="l" t="t" r="r" b="b"/>
              <a:pathLst>
                <a:path w="6133" h="17975" extrusionOk="0">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2819650" y="3238675"/>
              <a:ext cx="186725" cy="484600"/>
            </a:xfrm>
            <a:custGeom>
              <a:avLst/>
              <a:gdLst/>
              <a:ahLst/>
              <a:cxnLst/>
              <a:rect l="l" t="t" r="r" b="b"/>
              <a:pathLst>
                <a:path w="7469" h="19384" extrusionOk="0">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2642075" y="3343075"/>
              <a:ext cx="3775" cy="414100"/>
            </a:xfrm>
            <a:custGeom>
              <a:avLst/>
              <a:gdLst/>
              <a:ahLst/>
              <a:cxnLst/>
              <a:rect l="l" t="t" r="r" b="b"/>
              <a:pathLst>
                <a:path w="151" h="16564" extrusionOk="0">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2835575" y="3289550"/>
              <a:ext cx="3825" cy="428175"/>
            </a:xfrm>
            <a:custGeom>
              <a:avLst/>
              <a:gdLst/>
              <a:ahLst/>
              <a:cxnLst/>
              <a:rect l="l" t="t" r="r" b="b"/>
              <a:pathLst>
                <a:path w="153" h="17127" extrusionOk="0">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4319700" y="1826000"/>
              <a:ext cx="209175" cy="477925"/>
            </a:xfrm>
            <a:custGeom>
              <a:avLst/>
              <a:gdLst/>
              <a:ahLst/>
              <a:cxnLst/>
              <a:rect l="l" t="t" r="r" b="b"/>
              <a:pathLst>
                <a:path w="8367" h="19117" extrusionOk="0">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4063650" y="1651375"/>
              <a:ext cx="220050" cy="512025"/>
            </a:xfrm>
            <a:custGeom>
              <a:avLst/>
              <a:gdLst/>
              <a:ahLst/>
              <a:cxnLst/>
              <a:rect l="l" t="t" r="r" b="b"/>
              <a:pathLst>
                <a:path w="8802" h="20481" extrusionOk="0">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4498400" y="1940725"/>
              <a:ext cx="6625" cy="346125"/>
            </a:xfrm>
            <a:custGeom>
              <a:avLst/>
              <a:gdLst/>
              <a:ahLst/>
              <a:cxnLst/>
              <a:rect l="l" t="t" r="r" b="b"/>
              <a:pathLst>
                <a:path w="265" h="13845" extrusionOk="0">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4250025" y="1774900"/>
              <a:ext cx="6825" cy="370700"/>
            </a:xfrm>
            <a:custGeom>
              <a:avLst/>
              <a:gdLst/>
              <a:ahLst/>
              <a:cxnLst/>
              <a:rect l="l" t="t" r="r" b="b"/>
              <a:pathLst>
                <a:path w="273" h="14828" extrusionOk="0">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4324075" y="2361075"/>
              <a:ext cx="208950" cy="450150"/>
            </a:xfrm>
            <a:custGeom>
              <a:avLst/>
              <a:gdLst/>
              <a:ahLst/>
              <a:cxnLst/>
              <a:rect l="l" t="t" r="r" b="b"/>
              <a:pathLst>
                <a:path w="8358" h="18006" extrusionOk="0">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4065800" y="2216100"/>
              <a:ext cx="222375" cy="488750"/>
            </a:xfrm>
            <a:custGeom>
              <a:avLst/>
              <a:gdLst/>
              <a:ahLst/>
              <a:cxnLst/>
              <a:rect l="l" t="t" r="r" b="b"/>
              <a:pathLst>
                <a:path w="8895" h="19550" extrusionOk="0">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4502600" y="2451700"/>
              <a:ext cx="6575" cy="346125"/>
            </a:xfrm>
            <a:custGeom>
              <a:avLst/>
              <a:gdLst/>
              <a:ahLst/>
              <a:cxnLst/>
              <a:rect l="l" t="t" r="r" b="b"/>
              <a:pathLst>
                <a:path w="263" h="13845" extrusionOk="0">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4254525" y="2320550"/>
              <a:ext cx="6800" cy="370675"/>
            </a:xfrm>
            <a:custGeom>
              <a:avLst/>
              <a:gdLst/>
              <a:ahLst/>
              <a:cxnLst/>
              <a:rect l="l" t="t" r="r" b="b"/>
              <a:pathLst>
                <a:path w="272" h="14827" extrusionOk="0">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4329000" y="2961600"/>
              <a:ext cx="208700" cy="415825"/>
            </a:xfrm>
            <a:custGeom>
              <a:avLst/>
              <a:gdLst/>
              <a:ahLst/>
              <a:cxnLst/>
              <a:rect l="l" t="t" r="r" b="b"/>
              <a:pathLst>
                <a:path w="8348" h="16633" extrusionOk="0">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4071125" y="2863300"/>
              <a:ext cx="222000" cy="449925"/>
            </a:xfrm>
            <a:custGeom>
              <a:avLst/>
              <a:gdLst/>
              <a:ahLst/>
              <a:cxnLst/>
              <a:rect l="l" t="t" r="r" b="b"/>
              <a:pathLst>
                <a:path w="8880" h="17997" extrusionOk="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4507275" y="3022325"/>
              <a:ext cx="6575" cy="346150"/>
            </a:xfrm>
            <a:custGeom>
              <a:avLst/>
              <a:gdLst/>
              <a:ahLst/>
              <a:cxnLst/>
              <a:rect l="l" t="t" r="r" b="b"/>
              <a:pathLst>
                <a:path w="263" h="13846" extrusionOk="0">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4"/>
            <p:cNvSpPr/>
            <p:nvPr/>
          </p:nvSpPr>
          <p:spPr>
            <a:xfrm>
              <a:off x="4259550" y="2934125"/>
              <a:ext cx="6775" cy="370675"/>
            </a:xfrm>
            <a:custGeom>
              <a:avLst/>
              <a:gdLst/>
              <a:ahLst/>
              <a:cxnLst/>
              <a:rect l="l" t="t" r="r" b="b"/>
              <a:pathLst>
                <a:path w="271" h="14827" extrusionOk="0">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4"/>
            <p:cNvSpPr/>
            <p:nvPr/>
          </p:nvSpPr>
          <p:spPr>
            <a:xfrm>
              <a:off x="5170475" y="2340750"/>
              <a:ext cx="116075" cy="362625"/>
            </a:xfrm>
            <a:custGeom>
              <a:avLst/>
              <a:gdLst/>
              <a:ahLst/>
              <a:cxnLst/>
              <a:rect l="l" t="t" r="r" b="b"/>
              <a:pathLst>
                <a:path w="4643" h="14505" extrusionOk="0">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5352475" y="2452975"/>
              <a:ext cx="127650" cy="349575"/>
            </a:xfrm>
            <a:custGeom>
              <a:avLst/>
              <a:gdLst/>
              <a:ahLst/>
              <a:cxnLst/>
              <a:rect l="l" t="t" r="r" b="b"/>
              <a:pathLst>
                <a:path w="5106" h="13983" extrusionOk="0">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5454450" y="2513575"/>
              <a:ext cx="3775" cy="277375"/>
            </a:xfrm>
            <a:custGeom>
              <a:avLst/>
              <a:gdLst/>
              <a:ahLst/>
              <a:cxnLst/>
              <a:rect l="l" t="t" r="r" b="b"/>
              <a:pathLst>
                <a:path w="151" h="11095" extrusionOk="0">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5260075" y="2400400"/>
              <a:ext cx="3800" cy="288725"/>
            </a:xfrm>
            <a:custGeom>
              <a:avLst/>
              <a:gdLst/>
              <a:ahLst/>
              <a:cxnLst/>
              <a:rect l="l" t="t" r="r" b="b"/>
              <a:pathLst>
                <a:path w="152" h="11549" extrusionOk="0">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171200" y="2764400"/>
              <a:ext cx="115325" cy="348550"/>
            </a:xfrm>
            <a:custGeom>
              <a:avLst/>
              <a:gdLst/>
              <a:ahLst/>
              <a:cxnLst/>
              <a:rect l="l" t="t" r="r" b="b"/>
              <a:pathLst>
                <a:path w="4613" h="13942" extrusionOk="0">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352475" y="2854550"/>
              <a:ext cx="127625" cy="333575"/>
            </a:xfrm>
            <a:custGeom>
              <a:avLst/>
              <a:gdLst/>
              <a:ahLst/>
              <a:cxnLst/>
              <a:rect l="l" t="t" r="r" b="b"/>
              <a:pathLst>
                <a:path w="5105" h="13343" extrusionOk="0">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454400" y="2902175"/>
              <a:ext cx="3825" cy="277400"/>
            </a:xfrm>
            <a:custGeom>
              <a:avLst/>
              <a:gdLst/>
              <a:ahLst/>
              <a:cxnLst/>
              <a:rect l="l" t="t" r="r" b="b"/>
              <a:pathLst>
                <a:path w="153" h="11096" extrusionOk="0">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260075" y="2813075"/>
              <a:ext cx="3800" cy="288700"/>
            </a:xfrm>
            <a:custGeom>
              <a:avLst/>
              <a:gdLst/>
              <a:ahLst/>
              <a:cxnLst/>
              <a:rect l="l" t="t" r="r" b="b"/>
              <a:pathLst>
                <a:path w="152" h="11548" extrusionOk="0">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171225" y="3226250"/>
              <a:ext cx="115275" cy="330450"/>
            </a:xfrm>
            <a:custGeom>
              <a:avLst/>
              <a:gdLst/>
              <a:ahLst/>
              <a:cxnLst/>
              <a:rect l="l" t="t" r="r" b="b"/>
              <a:pathLst>
                <a:path w="4611" h="13218" extrusionOk="0">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352425" y="3288050"/>
              <a:ext cx="127675" cy="313175"/>
            </a:xfrm>
            <a:custGeom>
              <a:avLst/>
              <a:gdLst/>
              <a:ahLst/>
              <a:cxnLst/>
              <a:rect l="l" t="t" r="r" b="b"/>
              <a:pathLst>
                <a:path w="5107" h="12527" extrusionOk="0">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454400" y="3319125"/>
              <a:ext cx="3800" cy="277425"/>
            </a:xfrm>
            <a:custGeom>
              <a:avLst/>
              <a:gdLst/>
              <a:ahLst/>
              <a:cxnLst/>
              <a:rect l="l" t="t" r="r" b="b"/>
              <a:pathLst>
                <a:path w="152" h="11097" extrusionOk="0">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260050" y="3260725"/>
              <a:ext cx="3775" cy="288850"/>
            </a:xfrm>
            <a:custGeom>
              <a:avLst/>
              <a:gdLst/>
              <a:ahLst/>
              <a:cxnLst/>
              <a:rect l="l" t="t" r="r" b="b"/>
              <a:pathLst>
                <a:path w="151" h="11554" extrusionOk="0">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1250" y="3644200"/>
              <a:ext cx="115275" cy="326700"/>
            </a:xfrm>
            <a:custGeom>
              <a:avLst/>
              <a:gdLst/>
              <a:ahLst/>
              <a:cxnLst/>
              <a:rect l="l" t="t" r="r" b="b"/>
              <a:pathLst>
                <a:path w="4611" h="13068" extrusionOk="0">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352425" y="3700075"/>
              <a:ext cx="127625" cy="308775"/>
            </a:xfrm>
            <a:custGeom>
              <a:avLst/>
              <a:gdLst/>
              <a:ahLst/>
              <a:cxnLst/>
              <a:rect l="l" t="t" r="r" b="b"/>
              <a:pathLst>
                <a:path w="5105" h="12351" extrusionOk="0">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454350" y="3727450"/>
              <a:ext cx="3900" cy="277500"/>
            </a:xfrm>
            <a:custGeom>
              <a:avLst/>
              <a:gdLst/>
              <a:ahLst/>
              <a:cxnLst/>
              <a:rect l="l" t="t" r="r" b="b"/>
              <a:pathLst>
                <a:path w="156" h="11100" extrusionOk="0">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260050" y="3675750"/>
              <a:ext cx="3775" cy="288825"/>
            </a:xfrm>
            <a:custGeom>
              <a:avLst/>
              <a:gdLst/>
              <a:ahLst/>
              <a:cxnLst/>
              <a:rect l="l" t="t" r="r" b="b"/>
              <a:pathLst>
                <a:path w="151" h="11553" extrusionOk="0">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605175" y="2621625"/>
              <a:ext cx="77475" cy="304375"/>
            </a:xfrm>
            <a:custGeom>
              <a:avLst/>
              <a:gdLst/>
              <a:ahLst/>
              <a:cxnLst/>
              <a:rect l="l" t="t" r="r" b="b"/>
              <a:pathLst>
                <a:path w="3099" h="12175" extrusionOk="0">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724400" y="2692825"/>
              <a:ext cx="84750" cy="298600"/>
            </a:xfrm>
            <a:custGeom>
              <a:avLst/>
              <a:gdLst/>
              <a:ahLst/>
              <a:cxnLst/>
              <a:rect l="l" t="t" r="r" b="b"/>
              <a:pathLst>
                <a:path w="3390" h="11944" extrusionOk="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791075" y="2733675"/>
              <a:ext cx="3775" cy="249600"/>
            </a:xfrm>
            <a:custGeom>
              <a:avLst/>
              <a:gdLst/>
              <a:ahLst/>
              <a:cxnLst/>
              <a:rect l="l" t="t" r="r" b="b"/>
              <a:pathLst>
                <a:path w="151" h="9984" extrusionOk="0">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664025" y="2659800"/>
              <a:ext cx="3825" cy="256475"/>
            </a:xfrm>
            <a:custGeom>
              <a:avLst/>
              <a:gdLst/>
              <a:ahLst/>
              <a:cxnLst/>
              <a:rect l="l" t="t" r="r" b="b"/>
              <a:pathLst>
                <a:path w="153" h="10259" extrusionOk="0">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605250" y="2994650"/>
              <a:ext cx="77400" cy="295025"/>
            </a:xfrm>
            <a:custGeom>
              <a:avLst/>
              <a:gdLst/>
              <a:ahLst/>
              <a:cxnLst/>
              <a:rect l="l" t="t" r="r" b="b"/>
              <a:pathLst>
                <a:path w="3096" h="11801" extrusionOk="0">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724400" y="3051275"/>
              <a:ext cx="84750" cy="286925"/>
            </a:xfrm>
            <a:custGeom>
              <a:avLst/>
              <a:gdLst/>
              <a:ahLst/>
              <a:cxnLst/>
              <a:rect l="l" t="t" r="r" b="b"/>
              <a:pathLst>
                <a:path w="3390" h="11477" extrusionOk="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791025" y="3082775"/>
              <a:ext cx="3800" cy="249575"/>
            </a:xfrm>
            <a:custGeom>
              <a:avLst/>
              <a:gdLst/>
              <a:ahLst/>
              <a:cxnLst/>
              <a:rect l="l" t="t" r="r" b="b"/>
              <a:pathLst>
                <a:path w="152" h="9983" extrusionOk="0">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664025" y="3025750"/>
              <a:ext cx="3800" cy="256425"/>
            </a:xfrm>
            <a:custGeom>
              <a:avLst/>
              <a:gdLst/>
              <a:ahLst/>
              <a:cxnLst/>
              <a:rect l="l" t="t" r="r" b="b"/>
              <a:pathLst>
                <a:path w="152" h="10257" extrusionOk="0">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605900" y="3401225"/>
              <a:ext cx="76725" cy="282525"/>
            </a:xfrm>
            <a:custGeom>
              <a:avLst/>
              <a:gdLst/>
              <a:ahLst/>
              <a:cxnLst/>
              <a:rect l="l" t="t" r="r" b="b"/>
              <a:pathLst>
                <a:path w="3069" h="11301" extrusionOk="0">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724375" y="3438300"/>
              <a:ext cx="84750" cy="271375"/>
            </a:xfrm>
            <a:custGeom>
              <a:avLst/>
              <a:gdLst/>
              <a:ahLst/>
              <a:cxnLst/>
              <a:rect l="l" t="t" r="r" b="b"/>
              <a:pathLst>
                <a:path w="3390" h="10855" extrusionOk="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791025" y="3457325"/>
              <a:ext cx="3800" cy="249600"/>
            </a:xfrm>
            <a:custGeom>
              <a:avLst/>
              <a:gdLst/>
              <a:ahLst/>
              <a:cxnLst/>
              <a:rect l="l" t="t" r="r" b="b"/>
              <a:pathLst>
                <a:path w="152" h="9984" extrusionOk="0">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664025" y="3422775"/>
              <a:ext cx="3800" cy="256400"/>
            </a:xfrm>
            <a:custGeom>
              <a:avLst/>
              <a:gdLst/>
              <a:ahLst/>
              <a:cxnLst/>
              <a:rect l="l" t="t" r="r" b="b"/>
              <a:pathLst>
                <a:path w="152" h="10256" extrusionOk="0">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605225" y="3769175"/>
              <a:ext cx="77400" cy="282475"/>
            </a:xfrm>
            <a:custGeom>
              <a:avLst/>
              <a:gdLst/>
              <a:ahLst/>
              <a:cxnLst/>
              <a:rect l="l" t="t" r="r" b="b"/>
              <a:pathLst>
                <a:path w="3096" h="11299" extrusionOk="0">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724375" y="3805925"/>
              <a:ext cx="84750" cy="270400"/>
            </a:xfrm>
            <a:custGeom>
              <a:avLst/>
              <a:gdLst/>
              <a:ahLst/>
              <a:cxnLst/>
              <a:rect l="l" t="t" r="r" b="b"/>
              <a:pathLst>
                <a:path w="3390" h="10816" extrusionOk="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5791025" y="3824200"/>
              <a:ext cx="3800" cy="249575"/>
            </a:xfrm>
            <a:custGeom>
              <a:avLst/>
              <a:gdLst/>
              <a:ahLst/>
              <a:cxnLst/>
              <a:rect l="l" t="t" r="r" b="b"/>
              <a:pathLst>
                <a:path w="152" h="9983" extrusionOk="0">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5664000" y="3790725"/>
              <a:ext cx="3775" cy="256425"/>
            </a:xfrm>
            <a:custGeom>
              <a:avLst/>
              <a:gdLst/>
              <a:ahLst/>
              <a:cxnLst/>
              <a:rect l="l" t="t" r="r" b="b"/>
              <a:pathLst>
                <a:path w="151" h="10257" extrusionOk="0">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5919425" y="2771225"/>
              <a:ext cx="108925" cy="312125"/>
            </a:xfrm>
            <a:custGeom>
              <a:avLst/>
              <a:gdLst/>
              <a:ahLst/>
              <a:cxnLst/>
              <a:rect l="l" t="t" r="r" b="b"/>
              <a:pathLst>
                <a:path w="4357" h="12485" extrusionOk="0">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6089850" y="2886750"/>
              <a:ext cx="119825" cy="296325"/>
            </a:xfrm>
            <a:custGeom>
              <a:avLst/>
              <a:gdLst/>
              <a:ahLst/>
              <a:cxnLst/>
              <a:rect l="l" t="t" r="r" b="b"/>
              <a:pathLst>
                <a:path w="4793" h="11853" extrusionOk="0">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6185325" y="2948575"/>
              <a:ext cx="3825" cy="222775"/>
            </a:xfrm>
            <a:custGeom>
              <a:avLst/>
              <a:gdLst/>
              <a:ahLst/>
              <a:cxnLst/>
              <a:rect l="l" t="t" r="r" b="b"/>
              <a:pathLst>
                <a:path w="153" h="8911" extrusionOk="0">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6003325" y="2832325"/>
              <a:ext cx="3800" cy="236500"/>
            </a:xfrm>
            <a:custGeom>
              <a:avLst/>
              <a:gdLst/>
              <a:ahLst/>
              <a:cxnLst/>
              <a:rect l="l" t="t" r="r" b="b"/>
              <a:pathLst>
                <a:path w="152" h="9460" extrusionOk="0">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5919500" y="3120400"/>
              <a:ext cx="108825" cy="296450"/>
            </a:xfrm>
            <a:custGeom>
              <a:avLst/>
              <a:gdLst/>
              <a:ahLst/>
              <a:cxnLst/>
              <a:rect l="l" t="t" r="r" b="b"/>
              <a:pathLst>
                <a:path w="4353" h="11858" extrusionOk="0">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6089850" y="3211700"/>
              <a:ext cx="119825" cy="279275"/>
            </a:xfrm>
            <a:custGeom>
              <a:avLst/>
              <a:gdLst/>
              <a:ahLst/>
              <a:cxnLst/>
              <a:rect l="l" t="t" r="r" b="b"/>
              <a:pathLst>
                <a:path w="4793" h="11171" extrusionOk="0">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6185325" y="3259625"/>
              <a:ext cx="3825" cy="222850"/>
            </a:xfrm>
            <a:custGeom>
              <a:avLst/>
              <a:gdLst/>
              <a:ahLst/>
              <a:cxnLst/>
              <a:rect l="l" t="t" r="r" b="b"/>
              <a:pathLst>
                <a:path w="153" h="8914" extrusionOk="0">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6003300" y="3169275"/>
              <a:ext cx="3825" cy="236500"/>
            </a:xfrm>
            <a:custGeom>
              <a:avLst/>
              <a:gdLst/>
              <a:ahLst/>
              <a:cxnLst/>
              <a:rect l="l" t="t" r="r" b="b"/>
              <a:pathLst>
                <a:path w="153" h="9460" extrusionOk="0">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5920050" y="3500900"/>
              <a:ext cx="108300" cy="277275"/>
            </a:xfrm>
            <a:custGeom>
              <a:avLst/>
              <a:gdLst/>
              <a:ahLst/>
              <a:cxnLst/>
              <a:rect l="l" t="t" r="r" b="b"/>
              <a:pathLst>
                <a:path w="4332" h="11091" extrusionOk="0">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6089800" y="3562500"/>
              <a:ext cx="119850" cy="258400"/>
            </a:xfrm>
            <a:custGeom>
              <a:avLst/>
              <a:gdLst/>
              <a:ahLst/>
              <a:cxnLst/>
              <a:rect l="l" t="t" r="r" b="b"/>
              <a:pathLst>
                <a:path w="4794" h="10336" extrusionOk="0">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6185325" y="3593450"/>
              <a:ext cx="3825" cy="222850"/>
            </a:xfrm>
            <a:custGeom>
              <a:avLst/>
              <a:gdLst/>
              <a:ahLst/>
              <a:cxnLst/>
              <a:rect l="l" t="t" r="r" b="b"/>
              <a:pathLst>
                <a:path w="153" h="8914" extrusionOk="0">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6003275" y="3534950"/>
              <a:ext cx="3800" cy="236425"/>
            </a:xfrm>
            <a:custGeom>
              <a:avLst/>
              <a:gdLst/>
              <a:ahLst/>
              <a:cxnLst/>
              <a:rect l="l" t="t" r="r" b="b"/>
              <a:pathLst>
                <a:path w="152" h="9457" extrusionOk="0">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5920050" y="3845300"/>
              <a:ext cx="108250" cy="270250"/>
            </a:xfrm>
            <a:custGeom>
              <a:avLst/>
              <a:gdLst/>
              <a:ahLst/>
              <a:cxnLst/>
              <a:rect l="l" t="t" r="r" b="b"/>
              <a:pathLst>
                <a:path w="4330" h="10810" extrusionOk="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6089800" y="3895825"/>
              <a:ext cx="119850" cy="250600"/>
            </a:xfrm>
            <a:custGeom>
              <a:avLst/>
              <a:gdLst/>
              <a:ahLst/>
              <a:cxnLst/>
              <a:rect l="l" t="t" r="r" b="b"/>
              <a:pathLst>
                <a:path w="4794" h="10024" extrusionOk="0">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6185300" y="3920425"/>
              <a:ext cx="3825" cy="222850"/>
            </a:xfrm>
            <a:custGeom>
              <a:avLst/>
              <a:gdLst/>
              <a:ahLst/>
              <a:cxnLst/>
              <a:rect l="l" t="t" r="r" b="b"/>
              <a:pathLst>
                <a:path w="153" h="8914" extrusionOk="0">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6003200" y="3873650"/>
              <a:ext cx="3925" cy="236600"/>
            </a:xfrm>
            <a:custGeom>
              <a:avLst/>
              <a:gdLst/>
              <a:ahLst/>
              <a:cxnLst/>
              <a:rect l="l" t="t" r="r" b="b"/>
              <a:pathLst>
                <a:path w="157" h="9464" extrusionOk="0">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7850" y="2079325"/>
              <a:ext cx="172300" cy="421650"/>
            </a:xfrm>
            <a:custGeom>
              <a:avLst/>
              <a:gdLst/>
              <a:ahLst/>
              <a:cxnLst/>
              <a:rect l="l" t="t" r="r" b="b"/>
              <a:pathLst>
                <a:path w="6892" h="16866" extrusionOk="0">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884350" y="2204750"/>
              <a:ext cx="177175" cy="395775"/>
            </a:xfrm>
            <a:custGeom>
              <a:avLst/>
              <a:gdLst/>
              <a:ahLst/>
              <a:cxnLst/>
              <a:rect l="l" t="t" r="r" b="b"/>
              <a:pathLst>
                <a:path w="7087" h="15831" extrusionOk="0">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5029800" y="2293300"/>
              <a:ext cx="4850" cy="293575"/>
            </a:xfrm>
            <a:custGeom>
              <a:avLst/>
              <a:gdLst/>
              <a:ahLst/>
              <a:cxnLst/>
              <a:rect l="l" t="t" r="r" b="b"/>
              <a:pathLst>
                <a:path w="194" h="11743" extrusionOk="0">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813225" y="2164500"/>
              <a:ext cx="5475" cy="318925"/>
            </a:xfrm>
            <a:custGeom>
              <a:avLst/>
              <a:gdLst/>
              <a:ahLst/>
              <a:cxnLst/>
              <a:rect l="l" t="t" r="r" b="b"/>
              <a:pathLst>
                <a:path w="219" h="12757" extrusionOk="0">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80225" y="2556925"/>
              <a:ext cx="171575" cy="401525"/>
            </a:xfrm>
            <a:custGeom>
              <a:avLst/>
              <a:gdLst/>
              <a:ahLst/>
              <a:cxnLst/>
              <a:rect l="l" t="t" r="r" b="b"/>
              <a:pathLst>
                <a:path w="6863" h="16061" extrusionOk="0">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885925" y="2658300"/>
              <a:ext cx="177150" cy="375350"/>
            </a:xfrm>
            <a:custGeom>
              <a:avLst/>
              <a:gdLst/>
              <a:ahLst/>
              <a:cxnLst/>
              <a:rect l="l" t="t" r="r" b="b"/>
              <a:pathLst>
                <a:path w="7086" h="15014" extrusionOk="0">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5031375" y="2729750"/>
              <a:ext cx="4825" cy="293625"/>
            </a:xfrm>
            <a:custGeom>
              <a:avLst/>
              <a:gdLst/>
              <a:ahLst/>
              <a:cxnLst/>
              <a:rect l="l" t="t" r="r" b="b"/>
              <a:pathLst>
                <a:path w="193" h="11745" extrusionOk="0">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814875" y="2626075"/>
              <a:ext cx="5475" cy="318850"/>
            </a:xfrm>
            <a:custGeom>
              <a:avLst/>
              <a:gdLst/>
              <a:ahLst/>
              <a:cxnLst/>
              <a:rect l="l" t="t" r="r" b="b"/>
              <a:pathLst>
                <a:path w="219" h="12754" extrusionOk="0">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681525" y="3086950"/>
              <a:ext cx="172075" cy="376825"/>
            </a:xfrm>
            <a:custGeom>
              <a:avLst/>
              <a:gdLst/>
              <a:ahLst/>
              <a:cxnLst/>
              <a:rect l="l" t="t" r="r" b="b"/>
              <a:pathLst>
                <a:path w="6883" h="15073" extrusionOk="0">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887750" y="3158750"/>
              <a:ext cx="177000" cy="350100"/>
            </a:xfrm>
            <a:custGeom>
              <a:avLst/>
              <a:gdLst/>
              <a:ahLst/>
              <a:cxnLst/>
              <a:rect l="l" t="t" r="r" b="b"/>
              <a:pathLst>
                <a:path w="7080" h="14004" extrusionOk="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5033075" y="3209125"/>
              <a:ext cx="4850" cy="293600"/>
            </a:xfrm>
            <a:custGeom>
              <a:avLst/>
              <a:gdLst/>
              <a:ahLst/>
              <a:cxnLst/>
              <a:rect l="l" t="t" r="r" b="b"/>
              <a:pathLst>
                <a:path w="194" h="11744" extrusionOk="0">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816700" y="3136400"/>
              <a:ext cx="5475" cy="318800"/>
            </a:xfrm>
            <a:custGeom>
              <a:avLst/>
              <a:gdLst/>
              <a:ahLst/>
              <a:cxnLst/>
              <a:rect l="l" t="t" r="r" b="b"/>
              <a:pathLst>
                <a:path w="219" h="12752" extrusionOk="0">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683225" y="3557700"/>
              <a:ext cx="172050" cy="364075"/>
            </a:xfrm>
            <a:custGeom>
              <a:avLst/>
              <a:gdLst/>
              <a:ahLst/>
              <a:cxnLst/>
              <a:rect l="l" t="t" r="r" b="b"/>
              <a:pathLst>
                <a:path w="6882" h="14563" extrusionOk="0">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889350" y="3614150"/>
              <a:ext cx="176975" cy="337025"/>
            </a:xfrm>
            <a:custGeom>
              <a:avLst/>
              <a:gdLst/>
              <a:ahLst/>
              <a:cxnLst/>
              <a:rect l="l" t="t" r="r" b="b"/>
              <a:pathLst>
                <a:path w="7079" h="13481" extrusionOk="0">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5034675" y="3653550"/>
              <a:ext cx="4850" cy="293625"/>
            </a:xfrm>
            <a:custGeom>
              <a:avLst/>
              <a:gdLst/>
              <a:ahLst/>
              <a:cxnLst/>
              <a:rect l="l" t="t" r="r" b="b"/>
              <a:pathLst>
                <a:path w="194" h="11745" extrusionOk="0">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818350" y="3596950"/>
              <a:ext cx="5475" cy="318775"/>
            </a:xfrm>
            <a:custGeom>
              <a:avLst/>
              <a:gdLst/>
              <a:ahLst/>
              <a:cxnLst/>
              <a:rect l="l" t="t" r="r" b="b"/>
              <a:pathLst>
                <a:path w="219" h="12751" extrusionOk="0">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333325" y="3490675"/>
              <a:ext cx="208500" cy="390900"/>
            </a:xfrm>
            <a:custGeom>
              <a:avLst/>
              <a:gdLst/>
              <a:ahLst/>
              <a:cxnLst/>
              <a:rect l="l" t="t" r="r" b="b"/>
              <a:pathLst>
                <a:path w="8340" h="15636" extrusionOk="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075825" y="3426425"/>
              <a:ext cx="221700" cy="421725"/>
            </a:xfrm>
            <a:custGeom>
              <a:avLst/>
              <a:gdLst/>
              <a:ahLst/>
              <a:cxnLst/>
              <a:rect l="l" t="t" r="r" b="b"/>
              <a:pathLst>
                <a:path w="8868" h="16869" extrusionOk="0">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11400" y="3529725"/>
              <a:ext cx="6600" cy="346175"/>
            </a:xfrm>
            <a:custGeom>
              <a:avLst/>
              <a:gdLst/>
              <a:ahLst/>
              <a:cxnLst/>
              <a:rect l="l" t="t" r="r" b="b"/>
              <a:pathLst>
                <a:path w="264" h="13847" extrusionOk="0">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263925" y="3472775"/>
              <a:ext cx="6825" cy="370675"/>
            </a:xfrm>
            <a:custGeom>
              <a:avLst/>
              <a:gdLst/>
              <a:ahLst/>
              <a:cxnLst/>
              <a:rect l="l" t="t" r="r" b="b"/>
              <a:pathLst>
                <a:path w="273" h="14827" extrusionOk="0">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3666025" y="1462975"/>
              <a:ext cx="249800" cy="545675"/>
            </a:xfrm>
            <a:custGeom>
              <a:avLst/>
              <a:gdLst/>
              <a:ahLst/>
              <a:cxnLst/>
              <a:rect l="l" t="t" r="r" b="b"/>
              <a:pathLst>
                <a:path w="9992" h="21827" extrusionOk="0">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3290375" y="1216825"/>
              <a:ext cx="304675" cy="623850"/>
            </a:xfrm>
            <a:custGeom>
              <a:avLst/>
              <a:gdLst/>
              <a:ahLst/>
              <a:cxnLst/>
              <a:rect l="l" t="t" r="r" b="b"/>
              <a:pathLst>
                <a:path w="12187" h="24954" extrusionOk="0">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3881525" y="1594675"/>
              <a:ext cx="4650" cy="400525"/>
            </a:xfrm>
            <a:custGeom>
              <a:avLst/>
              <a:gdLst/>
              <a:ahLst/>
              <a:cxnLst/>
              <a:rect l="l" t="t" r="r" b="b"/>
              <a:pathLst>
                <a:path w="186" h="16021" extrusionOk="0">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3564175" y="1398625"/>
              <a:ext cx="4725" cy="424350"/>
            </a:xfrm>
            <a:custGeom>
              <a:avLst/>
              <a:gdLst/>
              <a:ahLst/>
              <a:cxnLst/>
              <a:rect l="l" t="t" r="r" b="b"/>
              <a:pathLst>
                <a:path w="189" h="16974" extrusionOk="0">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3667275" y="2066575"/>
              <a:ext cx="249775" cy="516375"/>
            </a:xfrm>
            <a:custGeom>
              <a:avLst/>
              <a:gdLst/>
              <a:ahLst/>
              <a:cxnLst/>
              <a:rect l="l" t="t" r="r" b="b"/>
              <a:pathLst>
                <a:path w="9991" h="20655" extrusionOk="0">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3291725" y="1865875"/>
              <a:ext cx="304625" cy="586775"/>
            </a:xfrm>
            <a:custGeom>
              <a:avLst/>
              <a:gdLst/>
              <a:ahLst/>
              <a:cxnLst/>
              <a:rect l="l" t="t" r="r" b="b"/>
              <a:pathLst>
                <a:path w="12185" h="23471" extrusionOk="0">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3882750" y="2172700"/>
              <a:ext cx="4650" cy="400550"/>
            </a:xfrm>
            <a:custGeom>
              <a:avLst/>
              <a:gdLst/>
              <a:ahLst/>
              <a:cxnLst/>
              <a:rect l="l" t="t" r="r" b="b"/>
              <a:pathLst>
                <a:path w="186" h="16022" extrusionOk="0">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3565500" y="2014025"/>
              <a:ext cx="4700" cy="424350"/>
            </a:xfrm>
            <a:custGeom>
              <a:avLst/>
              <a:gdLst/>
              <a:ahLst/>
              <a:cxnLst/>
              <a:rect l="l" t="t" r="r" b="b"/>
              <a:pathLst>
                <a:path w="188" h="16974" extrusionOk="0">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3668775" y="2754950"/>
              <a:ext cx="249675" cy="480125"/>
            </a:xfrm>
            <a:custGeom>
              <a:avLst/>
              <a:gdLst/>
              <a:ahLst/>
              <a:cxnLst/>
              <a:rect l="l" t="t" r="r" b="b"/>
              <a:pathLst>
                <a:path w="9987" h="19205" extrusionOk="0">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3293325" y="2610750"/>
              <a:ext cx="304500" cy="540725"/>
            </a:xfrm>
            <a:custGeom>
              <a:avLst/>
              <a:gdLst/>
              <a:ahLst/>
              <a:cxnLst/>
              <a:rect l="l" t="t" r="r" b="b"/>
              <a:pathLst>
                <a:path w="12180" h="21629" extrusionOk="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3884125" y="2829450"/>
              <a:ext cx="4650" cy="400525"/>
            </a:xfrm>
            <a:custGeom>
              <a:avLst/>
              <a:gdLst/>
              <a:ahLst/>
              <a:cxnLst/>
              <a:rect l="l" t="t" r="r" b="b"/>
              <a:pathLst>
                <a:path w="186" h="16021" extrusionOk="0">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3567000" y="2717100"/>
              <a:ext cx="4700" cy="424400"/>
            </a:xfrm>
            <a:custGeom>
              <a:avLst/>
              <a:gdLst/>
              <a:ahLst/>
              <a:cxnLst/>
              <a:rect l="l" t="t" r="r" b="b"/>
              <a:pathLst>
                <a:path w="188" h="16976" extrusionOk="0">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3669975" y="3343400"/>
              <a:ext cx="249650" cy="453875"/>
            </a:xfrm>
            <a:custGeom>
              <a:avLst/>
              <a:gdLst/>
              <a:ahLst/>
              <a:cxnLst/>
              <a:rect l="l" t="t" r="r" b="b"/>
              <a:pathLst>
                <a:path w="9986" h="18155" extrusionOk="0">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3294650" y="3240000"/>
              <a:ext cx="304450" cy="507450"/>
            </a:xfrm>
            <a:custGeom>
              <a:avLst/>
              <a:gdLst/>
              <a:ahLst/>
              <a:cxnLst/>
              <a:rect l="l" t="t" r="r" b="b"/>
              <a:pathLst>
                <a:path w="12178" h="20298" extrusionOk="0">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3885325" y="3394950"/>
              <a:ext cx="4650" cy="400550"/>
            </a:xfrm>
            <a:custGeom>
              <a:avLst/>
              <a:gdLst/>
              <a:ahLst/>
              <a:cxnLst/>
              <a:rect l="l" t="t" r="r" b="b"/>
              <a:pathLst>
                <a:path w="186" h="16022" extrusionOk="0">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3568250" y="3316175"/>
              <a:ext cx="4725" cy="424350"/>
            </a:xfrm>
            <a:custGeom>
              <a:avLst/>
              <a:gdLst/>
              <a:ahLst/>
              <a:cxnLst/>
              <a:rect l="l" t="t" r="r" b="b"/>
              <a:pathLst>
                <a:path w="189" h="16974" extrusionOk="0">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732475" y="238125"/>
              <a:ext cx="2556750" cy="1931825"/>
            </a:xfrm>
            <a:custGeom>
              <a:avLst/>
              <a:gdLst/>
              <a:ahLst/>
              <a:cxnLst/>
              <a:rect l="l" t="t" r="r" b="b"/>
              <a:pathLst>
                <a:path w="102270" h="77273" extrusionOk="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2469575" y="286600"/>
              <a:ext cx="4256375" cy="2835700"/>
            </a:xfrm>
            <a:custGeom>
              <a:avLst/>
              <a:gdLst/>
              <a:ahLst/>
              <a:cxnLst/>
              <a:rect l="l" t="t" r="r" b="b"/>
              <a:pathLst>
                <a:path w="170255" h="113428" extrusionOk="0">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912750" y="3275075"/>
              <a:ext cx="5605800" cy="842375"/>
            </a:xfrm>
            <a:custGeom>
              <a:avLst/>
              <a:gdLst/>
              <a:ahLst/>
              <a:cxnLst/>
              <a:rect l="l" t="t" r="r" b="b"/>
              <a:pathLst>
                <a:path w="224232" h="33695" extrusionOk="0">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2399975" y="4964925"/>
              <a:ext cx="4599750" cy="505100"/>
            </a:xfrm>
            <a:custGeom>
              <a:avLst/>
              <a:gdLst/>
              <a:ahLst/>
              <a:cxnLst/>
              <a:rect l="l" t="t" r="r" b="b"/>
              <a:pathLst>
                <a:path w="183990" h="20204" extrusionOk="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619950" y="5078100"/>
              <a:ext cx="3263475" cy="398600"/>
            </a:xfrm>
            <a:custGeom>
              <a:avLst/>
              <a:gdLst/>
              <a:ahLst/>
              <a:cxnLst/>
              <a:rect l="l" t="t" r="r" b="b"/>
              <a:pathLst>
                <a:path w="130539" h="15944" extrusionOk="0">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6367575" y="671825"/>
              <a:ext cx="11525" cy="3569325"/>
            </a:xfrm>
            <a:custGeom>
              <a:avLst/>
              <a:gdLst/>
              <a:ahLst/>
              <a:cxnLst/>
              <a:rect l="l" t="t" r="r" b="b"/>
              <a:pathLst>
                <a:path w="461" h="142773" extrusionOk="0">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938975" y="924525"/>
              <a:ext cx="15075" cy="4355700"/>
            </a:xfrm>
            <a:custGeom>
              <a:avLst/>
              <a:gdLst/>
              <a:ahLst/>
              <a:cxnLst/>
              <a:rect l="l" t="t" r="r" b="b"/>
              <a:pathLst>
                <a:path w="603" h="174228" extrusionOk="0">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34"/>
          <p:cNvSpPr/>
          <p:nvPr/>
        </p:nvSpPr>
        <p:spPr>
          <a:xfrm>
            <a:off x="7481750" y="-47523"/>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4"/>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4">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29" name="Google Shape;8229;p34">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30" name="Google Shape;8230;p34">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23"/>
        <p:cNvGrpSpPr/>
        <p:nvPr/>
      </p:nvGrpSpPr>
      <p:grpSpPr>
        <a:xfrm>
          <a:off x="0" y="0"/>
          <a:ext cx="0" cy="0"/>
          <a:chOff x="0" y="0"/>
          <a:chExt cx="0" cy="0"/>
        </a:xfrm>
      </p:grpSpPr>
      <p:grpSp>
        <p:nvGrpSpPr>
          <p:cNvPr id="7729" name="Google Shape;7729;p33"/>
          <p:cNvGrpSpPr/>
          <p:nvPr/>
        </p:nvGrpSpPr>
        <p:grpSpPr>
          <a:xfrm>
            <a:off x="1175159" y="1693361"/>
            <a:ext cx="2074599" cy="1620183"/>
            <a:chOff x="456050" y="238125"/>
            <a:chExt cx="6707400" cy="5238225"/>
          </a:xfrm>
        </p:grpSpPr>
        <p:sp>
          <p:nvSpPr>
            <p:cNvPr id="7730" name="Google Shape;7730;p33"/>
            <p:cNvSpPr/>
            <p:nvPr/>
          </p:nvSpPr>
          <p:spPr>
            <a:xfrm>
              <a:off x="799000" y="581075"/>
              <a:ext cx="6021475" cy="4552275"/>
            </a:xfrm>
            <a:custGeom>
              <a:avLst/>
              <a:gdLst/>
              <a:ahLst/>
              <a:cxnLst/>
              <a:rect l="l" t="t" r="r" b="b"/>
              <a:pathLst>
                <a:path w="240859" h="182091" extrusionOk="0">
                  <a:moveTo>
                    <a:pt x="122592" y="307"/>
                  </a:moveTo>
                  <a:lnTo>
                    <a:pt x="122178" y="721"/>
                  </a:lnTo>
                  <a:lnTo>
                    <a:pt x="122178" y="307"/>
                  </a:lnTo>
                  <a:close/>
                  <a:moveTo>
                    <a:pt x="201448" y="307"/>
                  </a:moveTo>
                  <a:lnTo>
                    <a:pt x="201448" y="1065"/>
                  </a:lnTo>
                  <a:lnTo>
                    <a:pt x="151010" y="1065"/>
                  </a:lnTo>
                  <a:lnTo>
                    <a:pt x="151010" y="307"/>
                  </a:lnTo>
                  <a:close/>
                  <a:moveTo>
                    <a:pt x="203069" y="307"/>
                  </a:moveTo>
                  <a:lnTo>
                    <a:pt x="201753" y="1623"/>
                  </a:lnTo>
                  <a:lnTo>
                    <a:pt x="201753" y="1372"/>
                  </a:lnTo>
                  <a:lnTo>
                    <a:pt x="201753" y="307"/>
                  </a:lnTo>
                  <a:close/>
                  <a:moveTo>
                    <a:pt x="201448" y="1370"/>
                  </a:moveTo>
                  <a:lnTo>
                    <a:pt x="201448" y="2128"/>
                  </a:lnTo>
                  <a:lnTo>
                    <a:pt x="151010" y="2128"/>
                  </a:lnTo>
                  <a:lnTo>
                    <a:pt x="151010" y="1370"/>
                  </a:lnTo>
                  <a:close/>
                  <a:moveTo>
                    <a:pt x="124870" y="307"/>
                  </a:moveTo>
                  <a:lnTo>
                    <a:pt x="122178" y="2999"/>
                  </a:lnTo>
                  <a:lnTo>
                    <a:pt x="122178" y="1153"/>
                  </a:lnTo>
                  <a:lnTo>
                    <a:pt x="123024" y="307"/>
                  </a:lnTo>
                  <a:close/>
                  <a:moveTo>
                    <a:pt x="131705" y="307"/>
                  </a:moveTo>
                  <a:lnTo>
                    <a:pt x="128821" y="3191"/>
                  </a:lnTo>
                  <a:lnTo>
                    <a:pt x="126975" y="3191"/>
                  </a:lnTo>
                  <a:lnTo>
                    <a:pt x="129859" y="307"/>
                  </a:lnTo>
                  <a:close/>
                  <a:moveTo>
                    <a:pt x="133984" y="307"/>
                  </a:moveTo>
                  <a:lnTo>
                    <a:pt x="131100" y="3191"/>
                  </a:lnTo>
                  <a:lnTo>
                    <a:pt x="129253" y="3191"/>
                  </a:lnTo>
                  <a:lnTo>
                    <a:pt x="132137" y="307"/>
                  </a:lnTo>
                  <a:close/>
                  <a:moveTo>
                    <a:pt x="136262" y="307"/>
                  </a:moveTo>
                  <a:lnTo>
                    <a:pt x="133378" y="3191"/>
                  </a:lnTo>
                  <a:lnTo>
                    <a:pt x="131532" y="3191"/>
                  </a:lnTo>
                  <a:lnTo>
                    <a:pt x="134416" y="307"/>
                  </a:lnTo>
                  <a:close/>
                  <a:moveTo>
                    <a:pt x="138541" y="307"/>
                  </a:moveTo>
                  <a:lnTo>
                    <a:pt x="135657" y="3191"/>
                  </a:lnTo>
                  <a:lnTo>
                    <a:pt x="133810" y="3191"/>
                  </a:lnTo>
                  <a:lnTo>
                    <a:pt x="136694" y="307"/>
                  </a:lnTo>
                  <a:close/>
                  <a:moveTo>
                    <a:pt x="140819" y="307"/>
                  </a:moveTo>
                  <a:lnTo>
                    <a:pt x="137935" y="3191"/>
                  </a:lnTo>
                  <a:lnTo>
                    <a:pt x="136089" y="3191"/>
                  </a:lnTo>
                  <a:lnTo>
                    <a:pt x="138974" y="307"/>
                  </a:lnTo>
                  <a:close/>
                  <a:moveTo>
                    <a:pt x="143098" y="307"/>
                  </a:moveTo>
                  <a:lnTo>
                    <a:pt x="140214" y="3191"/>
                  </a:lnTo>
                  <a:lnTo>
                    <a:pt x="138367" y="3191"/>
                  </a:lnTo>
                  <a:lnTo>
                    <a:pt x="141251" y="307"/>
                  </a:lnTo>
                  <a:close/>
                  <a:moveTo>
                    <a:pt x="145376" y="307"/>
                  </a:moveTo>
                  <a:lnTo>
                    <a:pt x="142492" y="3191"/>
                  </a:lnTo>
                  <a:lnTo>
                    <a:pt x="140646" y="3191"/>
                  </a:lnTo>
                  <a:lnTo>
                    <a:pt x="143530" y="307"/>
                  </a:lnTo>
                  <a:close/>
                  <a:moveTo>
                    <a:pt x="147655" y="307"/>
                  </a:moveTo>
                  <a:lnTo>
                    <a:pt x="144771" y="3191"/>
                  </a:lnTo>
                  <a:lnTo>
                    <a:pt x="142924" y="3191"/>
                  </a:lnTo>
                  <a:lnTo>
                    <a:pt x="145810" y="307"/>
                  </a:lnTo>
                  <a:close/>
                  <a:moveTo>
                    <a:pt x="149933" y="307"/>
                  </a:moveTo>
                  <a:lnTo>
                    <a:pt x="147049" y="3191"/>
                  </a:lnTo>
                  <a:lnTo>
                    <a:pt x="145203" y="3191"/>
                  </a:lnTo>
                  <a:lnTo>
                    <a:pt x="148087" y="307"/>
                  </a:lnTo>
                  <a:close/>
                  <a:moveTo>
                    <a:pt x="150705" y="307"/>
                  </a:moveTo>
                  <a:lnTo>
                    <a:pt x="150705" y="1813"/>
                  </a:lnTo>
                  <a:lnTo>
                    <a:pt x="149328" y="3191"/>
                  </a:lnTo>
                  <a:lnTo>
                    <a:pt x="147481" y="3191"/>
                  </a:lnTo>
                  <a:lnTo>
                    <a:pt x="150365" y="307"/>
                  </a:lnTo>
                  <a:close/>
                  <a:moveTo>
                    <a:pt x="150705" y="2245"/>
                  </a:moveTo>
                  <a:lnTo>
                    <a:pt x="150705" y="3191"/>
                  </a:lnTo>
                  <a:lnTo>
                    <a:pt x="149760" y="3191"/>
                  </a:lnTo>
                  <a:lnTo>
                    <a:pt x="150705" y="2245"/>
                  </a:lnTo>
                  <a:close/>
                  <a:moveTo>
                    <a:pt x="201448" y="2433"/>
                  </a:moveTo>
                  <a:lnTo>
                    <a:pt x="201448" y="3191"/>
                  </a:lnTo>
                  <a:lnTo>
                    <a:pt x="151010" y="3191"/>
                  </a:lnTo>
                  <a:lnTo>
                    <a:pt x="151010" y="2433"/>
                  </a:lnTo>
                  <a:close/>
                  <a:moveTo>
                    <a:pt x="205352" y="307"/>
                  </a:moveTo>
                  <a:lnTo>
                    <a:pt x="202468" y="3191"/>
                  </a:lnTo>
                  <a:lnTo>
                    <a:pt x="201753" y="3191"/>
                  </a:lnTo>
                  <a:lnTo>
                    <a:pt x="201753" y="2435"/>
                  </a:lnTo>
                  <a:lnTo>
                    <a:pt x="201753" y="2055"/>
                  </a:lnTo>
                  <a:lnTo>
                    <a:pt x="203501" y="307"/>
                  </a:lnTo>
                  <a:close/>
                  <a:moveTo>
                    <a:pt x="207633" y="307"/>
                  </a:moveTo>
                  <a:lnTo>
                    <a:pt x="204749" y="3191"/>
                  </a:lnTo>
                  <a:lnTo>
                    <a:pt x="202900" y="3191"/>
                  </a:lnTo>
                  <a:lnTo>
                    <a:pt x="205784" y="307"/>
                  </a:lnTo>
                  <a:close/>
                  <a:moveTo>
                    <a:pt x="209916" y="307"/>
                  </a:moveTo>
                  <a:lnTo>
                    <a:pt x="207032" y="3191"/>
                  </a:lnTo>
                  <a:lnTo>
                    <a:pt x="205182" y="3191"/>
                  </a:lnTo>
                  <a:lnTo>
                    <a:pt x="208066" y="307"/>
                  </a:lnTo>
                  <a:close/>
                  <a:moveTo>
                    <a:pt x="212197" y="307"/>
                  </a:moveTo>
                  <a:lnTo>
                    <a:pt x="209313" y="3191"/>
                  </a:lnTo>
                  <a:lnTo>
                    <a:pt x="207464" y="3191"/>
                  </a:lnTo>
                  <a:lnTo>
                    <a:pt x="210348" y="307"/>
                  </a:lnTo>
                  <a:close/>
                  <a:moveTo>
                    <a:pt x="214480" y="307"/>
                  </a:moveTo>
                  <a:lnTo>
                    <a:pt x="211596" y="3191"/>
                  </a:lnTo>
                  <a:lnTo>
                    <a:pt x="209745" y="3191"/>
                  </a:lnTo>
                  <a:lnTo>
                    <a:pt x="212630" y="307"/>
                  </a:lnTo>
                  <a:close/>
                  <a:moveTo>
                    <a:pt x="216761" y="307"/>
                  </a:moveTo>
                  <a:lnTo>
                    <a:pt x="213878" y="3191"/>
                  </a:lnTo>
                  <a:lnTo>
                    <a:pt x="212029" y="3191"/>
                  </a:lnTo>
                  <a:lnTo>
                    <a:pt x="214913" y="307"/>
                  </a:lnTo>
                  <a:close/>
                  <a:moveTo>
                    <a:pt x="219044" y="307"/>
                  </a:moveTo>
                  <a:lnTo>
                    <a:pt x="216160" y="3191"/>
                  </a:lnTo>
                  <a:lnTo>
                    <a:pt x="214309" y="3191"/>
                  </a:lnTo>
                  <a:lnTo>
                    <a:pt x="217193" y="307"/>
                  </a:lnTo>
                  <a:close/>
                  <a:moveTo>
                    <a:pt x="221325" y="307"/>
                  </a:moveTo>
                  <a:lnTo>
                    <a:pt x="218441" y="3191"/>
                  </a:lnTo>
                  <a:lnTo>
                    <a:pt x="216592" y="3191"/>
                  </a:lnTo>
                  <a:lnTo>
                    <a:pt x="219476" y="307"/>
                  </a:lnTo>
                  <a:close/>
                  <a:moveTo>
                    <a:pt x="223608" y="307"/>
                  </a:moveTo>
                  <a:lnTo>
                    <a:pt x="220722" y="3191"/>
                  </a:lnTo>
                  <a:lnTo>
                    <a:pt x="218873" y="3191"/>
                  </a:lnTo>
                  <a:lnTo>
                    <a:pt x="221757" y="307"/>
                  </a:lnTo>
                  <a:close/>
                  <a:moveTo>
                    <a:pt x="225889" y="307"/>
                  </a:moveTo>
                  <a:lnTo>
                    <a:pt x="223005" y="3191"/>
                  </a:lnTo>
                  <a:lnTo>
                    <a:pt x="221156" y="3191"/>
                  </a:lnTo>
                  <a:lnTo>
                    <a:pt x="224040" y="307"/>
                  </a:lnTo>
                  <a:close/>
                  <a:moveTo>
                    <a:pt x="227024" y="307"/>
                  </a:moveTo>
                  <a:lnTo>
                    <a:pt x="227024" y="1455"/>
                  </a:lnTo>
                  <a:lnTo>
                    <a:pt x="224140" y="4339"/>
                  </a:lnTo>
                  <a:lnTo>
                    <a:pt x="224140" y="3193"/>
                  </a:lnTo>
                  <a:lnTo>
                    <a:pt x="223437" y="3193"/>
                  </a:lnTo>
                  <a:lnTo>
                    <a:pt x="226322" y="307"/>
                  </a:lnTo>
                  <a:close/>
                  <a:moveTo>
                    <a:pt x="127149" y="307"/>
                  </a:moveTo>
                  <a:lnTo>
                    <a:pt x="122178" y="5278"/>
                  </a:lnTo>
                  <a:lnTo>
                    <a:pt x="122178" y="3431"/>
                  </a:lnTo>
                  <a:lnTo>
                    <a:pt x="125302" y="307"/>
                  </a:lnTo>
                  <a:close/>
                  <a:moveTo>
                    <a:pt x="227024" y="1885"/>
                  </a:moveTo>
                  <a:lnTo>
                    <a:pt x="227024" y="3736"/>
                  </a:lnTo>
                  <a:lnTo>
                    <a:pt x="224140" y="6620"/>
                  </a:lnTo>
                  <a:lnTo>
                    <a:pt x="224140" y="4771"/>
                  </a:lnTo>
                  <a:lnTo>
                    <a:pt x="227024" y="1885"/>
                  </a:lnTo>
                  <a:close/>
                  <a:moveTo>
                    <a:pt x="129427" y="307"/>
                  </a:moveTo>
                  <a:lnTo>
                    <a:pt x="126543" y="3191"/>
                  </a:lnTo>
                  <a:lnTo>
                    <a:pt x="125062" y="3191"/>
                  </a:lnTo>
                  <a:lnTo>
                    <a:pt x="125062" y="4672"/>
                  </a:lnTo>
                  <a:lnTo>
                    <a:pt x="122178" y="7556"/>
                  </a:lnTo>
                  <a:lnTo>
                    <a:pt x="122178" y="5710"/>
                  </a:lnTo>
                  <a:lnTo>
                    <a:pt x="127581" y="307"/>
                  </a:lnTo>
                  <a:close/>
                  <a:moveTo>
                    <a:pt x="227024" y="4168"/>
                  </a:moveTo>
                  <a:lnTo>
                    <a:pt x="227024" y="6017"/>
                  </a:lnTo>
                  <a:lnTo>
                    <a:pt x="224140" y="8902"/>
                  </a:lnTo>
                  <a:lnTo>
                    <a:pt x="224140" y="7052"/>
                  </a:lnTo>
                  <a:lnTo>
                    <a:pt x="227024" y="4168"/>
                  </a:lnTo>
                  <a:close/>
                  <a:moveTo>
                    <a:pt x="125062" y="5104"/>
                  </a:moveTo>
                  <a:lnTo>
                    <a:pt x="125062" y="6951"/>
                  </a:lnTo>
                  <a:lnTo>
                    <a:pt x="122178" y="9835"/>
                  </a:lnTo>
                  <a:lnTo>
                    <a:pt x="122178" y="7988"/>
                  </a:lnTo>
                  <a:lnTo>
                    <a:pt x="125062" y="5104"/>
                  </a:lnTo>
                  <a:close/>
                  <a:moveTo>
                    <a:pt x="227024" y="6451"/>
                  </a:moveTo>
                  <a:lnTo>
                    <a:pt x="227024" y="8300"/>
                  </a:lnTo>
                  <a:lnTo>
                    <a:pt x="224140" y="11184"/>
                  </a:lnTo>
                  <a:lnTo>
                    <a:pt x="224140" y="9334"/>
                  </a:lnTo>
                  <a:lnTo>
                    <a:pt x="227024" y="6451"/>
                  </a:lnTo>
                  <a:close/>
                  <a:moveTo>
                    <a:pt x="125062" y="7383"/>
                  </a:moveTo>
                  <a:lnTo>
                    <a:pt x="125062" y="9229"/>
                  </a:lnTo>
                  <a:lnTo>
                    <a:pt x="122178" y="12113"/>
                  </a:lnTo>
                  <a:lnTo>
                    <a:pt x="122178" y="10267"/>
                  </a:lnTo>
                  <a:lnTo>
                    <a:pt x="125062" y="7383"/>
                  </a:lnTo>
                  <a:close/>
                  <a:moveTo>
                    <a:pt x="227024" y="8734"/>
                  </a:moveTo>
                  <a:lnTo>
                    <a:pt x="227024" y="10583"/>
                  </a:lnTo>
                  <a:lnTo>
                    <a:pt x="224140" y="13467"/>
                  </a:lnTo>
                  <a:lnTo>
                    <a:pt x="224140" y="11616"/>
                  </a:lnTo>
                  <a:lnTo>
                    <a:pt x="227024" y="8734"/>
                  </a:lnTo>
                  <a:close/>
                  <a:moveTo>
                    <a:pt x="125062" y="9661"/>
                  </a:moveTo>
                  <a:lnTo>
                    <a:pt x="125062" y="11508"/>
                  </a:lnTo>
                  <a:lnTo>
                    <a:pt x="122178" y="14393"/>
                  </a:lnTo>
                  <a:lnTo>
                    <a:pt x="122178" y="12545"/>
                  </a:lnTo>
                  <a:lnTo>
                    <a:pt x="125062" y="9661"/>
                  </a:lnTo>
                  <a:close/>
                  <a:moveTo>
                    <a:pt x="227024" y="11015"/>
                  </a:moveTo>
                  <a:lnTo>
                    <a:pt x="227024" y="12864"/>
                  </a:lnTo>
                  <a:lnTo>
                    <a:pt x="224140" y="15748"/>
                  </a:lnTo>
                  <a:lnTo>
                    <a:pt x="224140" y="13899"/>
                  </a:lnTo>
                  <a:lnTo>
                    <a:pt x="227024" y="11015"/>
                  </a:lnTo>
                  <a:close/>
                  <a:moveTo>
                    <a:pt x="125062" y="11939"/>
                  </a:moveTo>
                  <a:lnTo>
                    <a:pt x="125062" y="13786"/>
                  </a:lnTo>
                  <a:lnTo>
                    <a:pt x="122178" y="16670"/>
                  </a:lnTo>
                  <a:lnTo>
                    <a:pt x="122178" y="14824"/>
                  </a:lnTo>
                  <a:lnTo>
                    <a:pt x="125062" y="11939"/>
                  </a:lnTo>
                  <a:close/>
                  <a:moveTo>
                    <a:pt x="227024" y="13296"/>
                  </a:moveTo>
                  <a:lnTo>
                    <a:pt x="227024" y="15147"/>
                  </a:lnTo>
                  <a:lnTo>
                    <a:pt x="224140" y="18031"/>
                  </a:lnTo>
                  <a:lnTo>
                    <a:pt x="224140" y="16180"/>
                  </a:lnTo>
                  <a:lnTo>
                    <a:pt x="227024" y="13296"/>
                  </a:lnTo>
                  <a:close/>
                  <a:moveTo>
                    <a:pt x="125062" y="14218"/>
                  </a:moveTo>
                  <a:lnTo>
                    <a:pt x="125062" y="16064"/>
                  </a:lnTo>
                  <a:lnTo>
                    <a:pt x="122178" y="18949"/>
                  </a:lnTo>
                  <a:lnTo>
                    <a:pt x="122178" y="17102"/>
                  </a:lnTo>
                  <a:lnTo>
                    <a:pt x="125062" y="14218"/>
                  </a:lnTo>
                  <a:close/>
                  <a:moveTo>
                    <a:pt x="227024" y="15579"/>
                  </a:moveTo>
                  <a:lnTo>
                    <a:pt x="227024" y="17428"/>
                  </a:lnTo>
                  <a:lnTo>
                    <a:pt x="224140" y="20312"/>
                  </a:lnTo>
                  <a:lnTo>
                    <a:pt x="224140" y="18461"/>
                  </a:lnTo>
                  <a:lnTo>
                    <a:pt x="227024" y="15579"/>
                  </a:lnTo>
                  <a:close/>
                  <a:moveTo>
                    <a:pt x="125062" y="16496"/>
                  </a:moveTo>
                  <a:lnTo>
                    <a:pt x="125062" y="18343"/>
                  </a:lnTo>
                  <a:lnTo>
                    <a:pt x="122178" y="21227"/>
                  </a:lnTo>
                  <a:lnTo>
                    <a:pt x="122178" y="19381"/>
                  </a:lnTo>
                  <a:lnTo>
                    <a:pt x="125062" y="16496"/>
                  </a:lnTo>
                  <a:close/>
                  <a:moveTo>
                    <a:pt x="227024" y="17860"/>
                  </a:moveTo>
                  <a:lnTo>
                    <a:pt x="227024" y="19711"/>
                  </a:lnTo>
                  <a:lnTo>
                    <a:pt x="224140" y="22595"/>
                  </a:lnTo>
                  <a:lnTo>
                    <a:pt x="224140" y="20746"/>
                  </a:lnTo>
                  <a:lnTo>
                    <a:pt x="227024" y="17860"/>
                  </a:lnTo>
                  <a:close/>
                  <a:moveTo>
                    <a:pt x="125062" y="18775"/>
                  </a:moveTo>
                  <a:lnTo>
                    <a:pt x="125062" y="20621"/>
                  </a:lnTo>
                  <a:lnTo>
                    <a:pt x="122178" y="23505"/>
                  </a:lnTo>
                  <a:lnTo>
                    <a:pt x="122178" y="21659"/>
                  </a:lnTo>
                  <a:lnTo>
                    <a:pt x="125062" y="18775"/>
                  </a:lnTo>
                  <a:close/>
                  <a:moveTo>
                    <a:pt x="227024" y="20143"/>
                  </a:moveTo>
                  <a:lnTo>
                    <a:pt x="227024" y="21992"/>
                  </a:lnTo>
                  <a:lnTo>
                    <a:pt x="224140" y="24876"/>
                  </a:lnTo>
                  <a:lnTo>
                    <a:pt x="224140" y="23025"/>
                  </a:lnTo>
                  <a:lnTo>
                    <a:pt x="227024" y="20143"/>
                  </a:lnTo>
                  <a:close/>
                  <a:moveTo>
                    <a:pt x="125062" y="21053"/>
                  </a:moveTo>
                  <a:lnTo>
                    <a:pt x="125062" y="22900"/>
                  </a:lnTo>
                  <a:lnTo>
                    <a:pt x="122178" y="25784"/>
                  </a:lnTo>
                  <a:lnTo>
                    <a:pt x="122178" y="23937"/>
                  </a:lnTo>
                  <a:lnTo>
                    <a:pt x="125062" y="21053"/>
                  </a:lnTo>
                  <a:close/>
                  <a:moveTo>
                    <a:pt x="227024" y="22424"/>
                  </a:moveTo>
                  <a:lnTo>
                    <a:pt x="227024" y="24275"/>
                  </a:lnTo>
                  <a:lnTo>
                    <a:pt x="224140" y="27159"/>
                  </a:lnTo>
                  <a:lnTo>
                    <a:pt x="224140" y="25308"/>
                  </a:lnTo>
                  <a:lnTo>
                    <a:pt x="227024" y="22424"/>
                  </a:lnTo>
                  <a:close/>
                  <a:moveTo>
                    <a:pt x="125062" y="23332"/>
                  </a:moveTo>
                  <a:lnTo>
                    <a:pt x="125062" y="25178"/>
                  </a:lnTo>
                  <a:lnTo>
                    <a:pt x="122178" y="28062"/>
                  </a:lnTo>
                  <a:lnTo>
                    <a:pt x="122178" y="26216"/>
                  </a:lnTo>
                  <a:lnTo>
                    <a:pt x="125062" y="23332"/>
                  </a:lnTo>
                  <a:close/>
                  <a:moveTo>
                    <a:pt x="227024" y="24707"/>
                  </a:moveTo>
                  <a:lnTo>
                    <a:pt x="227024" y="26556"/>
                  </a:lnTo>
                  <a:lnTo>
                    <a:pt x="224140" y="29440"/>
                  </a:lnTo>
                  <a:lnTo>
                    <a:pt x="224140" y="27589"/>
                  </a:lnTo>
                  <a:lnTo>
                    <a:pt x="227024" y="24707"/>
                  </a:lnTo>
                  <a:close/>
                  <a:moveTo>
                    <a:pt x="86723" y="29210"/>
                  </a:moveTo>
                  <a:lnTo>
                    <a:pt x="86723" y="29968"/>
                  </a:lnTo>
                  <a:lnTo>
                    <a:pt x="57257" y="29968"/>
                  </a:lnTo>
                  <a:lnTo>
                    <a:pt x="57257" y="29210"/>
                  </a:lnTo>
                  <a:close/>
                  <a:moveTo>
                    <a:pt x="21943" y="29210"/>
                  </a:moveTo>
                  <a:lnTo>
                    <a:pt x="20345" y="30808"/>
                  </a:lnTo>
                  <a:lnTo>
                    <a:pt x="20345" y="29210"/>
                  </a:lnTo>
                  <a:close/>
                  <a:moveTo>
                    <a:pt x="86723" y="30273"/>
                  </a:moveTo>
                  <a:lnTo>
                    <a:pt x="86723" y="31031"/>
                  </a:lnTo>
                  <a:lnTo>
                    <a:pt x="57257" y="31031"/>
                  </a:lnTo>
                  <a:lnTo>
                    <a:pt x="57257" y="30273"/>
                  </a:lnTo>
                  <a:close/>
                  <a:moveTo>
                    <a:pt x="89132" y="29210"/>
                  </a:moveTo>
                  <a:lnTo>
                    <a:pt x="87030" y="31312"/>
                  </a:lnTo>
                  <a:lnTo>
                    <a:pt x="87030" y="31031"/>
                  </a:lnTo>
                  <a:lnTo>
                    <a:pt x="87030" y="29210"/>
                  </a:lnTo>
                  <a:close/>
                  <a:moveTo>
                    <a:pt x="227024" y="26988"/>
                  </a:moveTo>
                  <a:lnTo>
                    <a:pt x="227024" y="28839"/>
                  </a:lnTo>
                  <a:lnTo>
                    <a:pt x="224140" y="31723"/>
                  </a:lnTo>
                  <a:lnTo>
                    <a:pt x="224140" y="29872"/>
                  </a:lnTo>
                  <a:lnTo>
                    <a:pt x="227024" y="26988"/>
                  </a:lnTo>
                  <a:close/>
                  <a:moveTo>
                    <a:pt x="28761" y="29210"/>
                  </a:moveTo>
                  <a:lnTo>
                    <a:pt x="25877" y="32094"/>
                  </a:lnTo>
                  <a:lnTo>
                    <a:pt x="24036" y="32094"/>
                  </a:lnTo>
                  <a:lnTo>
                    <a:pt x="26922" y="29210"/>
                  </a:lnTo>
                  <a:close/>
                  <a:moveTo>
                    <a:pt x="31034" y="29210"/>
                  </a:moveTo>
                  <a:lnTo>
                    <a:pt x="28150" y="32094"/>
                  </a:lnTo>
                  <a:lnTo>
                    <a:pt x="26309" y="32094"/>
                  </a:lnTo>
                  <a:lnTo>
                    <a:pt x="29193" y="29210"/>
                  </a:lnTo>
                  <a:close/>
                  <a:moveTo>
                    <a:pt x="33305" y="29210"/>
                  </a:moveTo>
                  <a:lnTo>
                    <a:pt x="30421" y="32094"/>
                  </a:lnTo>
                  <a:lnTo>
                    <a:pt x="28582" y="32094"/>
                  </a:lnTo>
                  <a:lnTo>
                    <a:pt x="31466" y="29210"/>
                  </a:lnTo>
                  <a:close/>
                  <a:moveTo>
                    <a:pt x="35578" y="29210"/>
                  </a:moveTo>
                  <a:lnTo>
                    <a:pt x="32694" y="32094"/>
                  </a:lnTo>
                  <a:lnTo>
                    <a:pt x="30853" y="32094"/>
                  </a:lnTo>
                  <a:lnTo>
                    <a:pt x="33737" y="29210"/>
                  </a:lnTo>
                  <a:close/>
                  <a:moveTo>
                    <a:pt x="37851" y="29210"/>
                  </a:moveTo>
                  <a:lnTo>
                    <a:pt x="34968" y="32094"/>
                  </a:lnTo>
                  <a:lnTo>
                    <a:pt x="33126" y="32094"/>
                  </a:lnTo>
                  <a:lnTo>
                    <a:pt x="36010" y="29210"/>
                  </a:lnTo>
                  <a:close/>
                  <a:moveTo>
                    <a:pt x="40124" y="29210"/>
                  </a:moveTo>
                  <a:lnTo>
                    <a:pt x="37240" y="32094"/>
                  </a:lnTo>
                  <a:lnTo>
                    <a:pt x="35399" y="32094"/>
                  </a:lnTo>
                  <a:lnTo>
                    <a:pt x="38283" y="29210"/>
                  </a:lnTo>
                  <a:close/>
                  <a:moveTo>
                    <a:pt x="42395" y="29210"/>
                  </a:moveTo>
                  <a:lnTo>
                    <a:pt x="39511" y="32094"/>
                  </a:lnTo>
                  <a:lnTo>
                    <a:pt x="37672" y="32094"/>
                  </a:lnTo>
                  <a:lnTo>
                    <a:pt x="40556" y="29210"/>
                  </a:lnTo>
                  <a:close/>
                  <a:moveTo>
                    <a:pt x="44668" y="29210"/>
                  </a:moveTo>
                  <a:lnTo>
                    <a:pt x="41784" y="32094"/>
                  </a:lnTo>
                  <a:lnTo>
                    <a:pt x="39944" y="32094"/>
                  </a:lnTo>
                  <a:lnTo>
                    <a:pt x="42829" y="29210"/>
                  </a:lnTo>
                  <a:close/>
                  <a:moveTo>
                    <a:pt x="46941" y="29210"/>
                  </a:moveTo>
                  <a:lnTo>
                    <a:pt x="44057" y="32094"/>
                  </a:lnTo>
                  <a:lnTo>
                    <a:pt x="42216" y="32094"/>
                  </a:lnTo>
                  <a:lnTo>
                    <a:pt x="45101" y="29210"/>
                  </a:lnTo>
                  <a:close/>
                  <a:moveTo>
                    <a:pt x="49214" y="29210"/>
                  </a:moveTo>
                  <a:lnTo>
                    <a:pt x="46329" y="32094"/>
                  </a:lnTo>
                  <a:lnTo>
                    <a:pt x="44489" y="32094"/>
                  </a:lnTo>
                  <a:lnTo>
                    <a:pt x="47373" y="29210"/>
                  </a:lnTo>
                  <a:close/>
                  <a:moveTo>
                    <a:pt x="51486" y="29210"/>
                  </a:moveTo>
                  <a:lnTo>
                    <a:pt x="48602" y="32094"/>
                  </a:lnTo>
                  <a:lnTo>
                    <a:pt x="46761" y="32094"/>
                  </a:lnTo>
                  <a:lnTo>
                    <a:pt x="49646" y="29210"/>
                  </a:lnTo>
                  <a:close/>
                  <a:moveTo>
                    <a:pt x="53758" y="29210"/>
                  </a:moveTo>
                  <a:lnTo>
                    <a:pt x="50874" y="32094"/>
                  </a:lnTo>
                  <a:lnTo>
                    <a:pt x="49034" y="32094"/>
                  </a:lnTo>
                  <a:lnTo>
                    <a:pt x="51918" y="29210"/>
                  </a:lnTo>
                  <a:close/>
                  <a:moveTo>
                    <a:pt x="56032" y="29210"/>
                  </a:moveTo>
                  <a:lnTo>
                    <a:pt x="53147" y="32094"/>
                  </a:lnTo>
                  <a:lnTo>
                    <a:pt x="51307" y="32094"/>
                  </a:lnTo>
                  <a:lnTo>
                    <a:pt x="54191" y="29210"/>
                  </a:lnTo>
                  <a:close/>
                  <a:moveTo>
                    <a:pt x="56952" y="29210"/>
                  </a:moveTo>
                  <a:lnTo>
                    <a:pt x="56952" y="30561"/>
                  </a:lnTo>
                  <a:lnTo>
                    <a:pt x="55419" y="32094"/>
                  </a:lnTo>
                  <a:lnTo>
                    <a:pt x="53580" y="32094"/>
                  </a:lnTo>
                  <a:lnTo>
                    <a:pt x="56464" y="29210"/>
                  </a:lnTo>
                  <a:close/>
                  <a:moveTo>
                    <a:pt x="56952" y="30993"/>
                  </a:moveTo>
                  <a:lnTo>
                    <a:pt x="56952" y="32094"/>
                  </a:lnTo>
                  <a:lnTo>
                    <a:pt x="55851" y="32094"/>
                  </a:lnTo>
                  <a:lnTo>
                    <a:pt x="56952" y="30993"/>
                  </a:lnTo>
                  <a:close/>
                  <a:moveTo>
                    <a:pt x="86723" y="31338"/>
                  </a:moveTo>
                  <a:lnTo>
                    <a:pt x="86723" y="32094"/>
                  </a:lnTo>
                  <a:lnTo>
                    <a:pt x="57257" y="32094"/>
                  </a:lnTo>
                  <a:lnTo>
                    <a:pt x="57257" y="31338"/>
                  </a:lnTo>
                  <a:close/>
                  <a:moveTo>
                    <a:pt x="91410" y="29210"/>
                  </a:moveTo>
                  <a:lnTo>
                    <a:pt x="88526" y="32094"/>
                  </a:lnTo>
                  <a:lnTo>
                    <a:pt x="87030" y="32094"/>
                  </a:lnTo>
                  <a:lnTo>
                    <a:pt x="87030" y="31744"/>
                  </a:lnTo>
                  <a:lnTo>
                    <a:pt x="89564" y="29210"/>
                  </a:lnTo>
                  <a:close/>
                  <a:moveTo>
                    <a:pt x="93689" y="29210"/>
                  </a:moveTo>
                  <a:lnTo>
                    <a:pt x="90805" y="32094"/>
                  </a:lnTo>
                  <a:lnTo>
                    <a:pt x="88958" y="32094"/>
                  </a:lnTo>
                  <a:lnTo>
                    <a:pt x="91842" y="29210"/>
                  </a:lnTo>
                  <a:close/>
                  <a:moveTo>
                    <a:pt x="95967" y="29210"/>
                  </a:moveTo>
                  <a:lnTo>
                    <a:pt x="93083" y="32094"/>
                  </a:lnTo>
                  <a:lnTo>
                    <a:pt x="91237" y="32094"/>
                  </a:lnTo>
                  <a:lnTo>
                    <a:pt x="94121" y="29210"/>
                  </a:lnTo>
                  <a:close/>
                  <a:moveTo>
                    <a:pt x="98246" y="29210"/>
                  </a:moveTo>
                  <a:lnTo>
                    <a:pt x="95362" y="32094"/>
                  </a:lnTo>
                  <a:lnTo>
                    <a:pt x="93515" y="32094"/>
                  </a:lnTo>
                  <a:lnTo>
                    <a:pt x="96399" y="29210"/>
                  </a:lnTo>
                  <a:close/>
                  <a:moveTo>
                    <a:pt x="100524" y="29210"/>
                  </a:moveTo>
                  <a:lnTo>
                    <a:pt x="97640" y="32094"/>
                  </a:lnTo>
                  <a:lnTo>
                    <a:pt x="95794" y="32094"/>
                  </a:lnTo>
                  <a:lnTo>
                    <a:pt x="98678" y="29210"/>
                  </a:lnTo>
                  <a:close/>
                  <a:moveTo>
                    <a:pt x="102803" y="29210"/>
                  </a:moveTo>
                  <a:lnTo>
                    <a:pt x="99919" y="32094"/>
                  </a:lnTo>
                  <a:lnTo>
                    <a:pt x="98072" y="32094"/>
                  </a:lnTo>
                  <a:lnTo>
                    <a:pt x="100956" y="29210"/>
                  </a:lnTo>
                  <a:close/>
                  <a:moveTo>
                    <a:pt x="105081" y="29210"/>
                  </a:moveTo>
                  <a:lnTo>
                    <a:pt x="102197" y="32094"/>
                  </a:lnTo>
                  <a:lnTo>
                    <a:pt x="100351" y="32094"/>
                  </a:lnTo>
                  <a:lnTo>
                    <a:pt x="103235" y="29210"/>
                  </a:lnTo>
                  <a:close/>
                  <a:moveTo>
                    <a:pt x="107360" y="29210"/>
                  </a:moveTo>
                  <a:lnTo>
                    <a:pt x="104475" y="32094"/>
                  </a:lnTo>
                  <a:lnTo>
                    <a:pt x="102629" y="32094"/>
                  </a:lnTo>
                  <a:lnTo>
                    <a:pt x="105513" y="29210"/>
                  </a:lnTo>
                  <a:close/>
                  <a:moveTo>
                    <a:pt x="109638" y="29210"/>
                  </a:moveTo>
                  <a:lnTo>
                    <a:pt x="106754" y="32094"/>
                  </a:lnTo>
                  <a:lnTo>
                    <a:pt x="104907" y="32094"/>
                  </a:lnTo>
                  <a:lnTo>
                    <a:pt x="107792" y="29210"/>
                  </a:lnTo>
                  <a:close/>
                  <a:moveTo>
                    <a:pt x="111916" y="29210"/>
                  </a:moveTo>
                  <a:lnTo>
                    <a:pt x="109032" y="32094"/>
                  </a:lnTo>
                  <a:lnTo>
                    <a:pt x="107186" y="32094"/>
                  </a:lnTo>
                  <a:lnTo>
                    <a:pt x="110070" y="29210"/>
                  </a:lnTo>
                  <a:close/>
                  <a:moveTo>
                    <a:pt x="114195" y="29210"/>
                  </a:moveTo>
                  <a:lnTo>
                    <a:pt x="111311" y="32094"/>
                  </a:lnTo>
                  <a:lnTo>
                    <a:pt x="109464" y="32094"/>
                  </a:lnTo>
                  <a:lnTo>
                    <a:pt x="112348" y="29210"/>
                  </a:lnTo>
                  <a:close/>
                  <a:moveTo>
                    <a:pt x="116473" y="29210"/>
                  </a:moveTo>
                  <a:lnTo>
                    <a:pt x="113589" y="32094"/>
                  </a:lnTo>
                  <a:lnTo>
                    <a:pt x="111743" y="32094"/>
                  </a:lnTo>
                  <a:lnTo>
                    <a:pt x="114627" y="29210"/>
                  </a:lnTo>
                  <a:close/>
                  <a:moveTo>
                    <a:pt x="118752" y="29210"/>
                  </a:moveTo>
                  <a:lnTo>
                    <a:pt x="115868" y="32094"/>
                  </a:lnTo>
                  <a:lnTo>
                    <a:pt x="114023" y="32094"/>
                  </a:lnTo>
                  <a:lnTo>
                    <a:pt x="116907" y="29210"/>
                  </a:lnTo>
                  <a:close/>
                  <a:moveTo>
                    <a:pt x="121030" y="29210"/>
                  </a:moveTo>
                  <a:lnTo>
                    <a:pt x="118146" y="32094"/>
                  </a:lnTo>
                  <a:lnTo>
                    <a:pt x="116300" y="32094"/>
                  </a:lnTo>
                  <a:lnTo>
                    <a:pt x="119184" y="29210"/>
                  </a:lnTo>
                  <a:close/>
                  <a:moveTo>
                    <a:pt x="125062" y="25610"/>
                  </a:moveTo>
                  <a:lnTo>
                    <a:pt x="125062" y="27457"/>
                  </a:lnTo>
                  <a:lnTo>
                    <a:pt x="120425" y="32094"/>
                  </a:lnTo>
                  <a:lnTo>
                    <a:pt x="118578" y="32094"/>
                  </a:lnTo>
                  <a:lnTo>
                    <a:pt x="121462" y="29210"/>
                  </a:lnTo>
                  <a:lnTo>
                    <a:pt x="122178" y="29210"/>
                  </a:lnTo>
                  <a:lnTo>
                    <a:pt x="122178" y="28494"/>
                  </a:lnTo>
                  <a:lnTo>
                    <a:pt x="125062" y="25610"/>
                  </a:lnTo>
                  <a:close/>
                  <a:moveTo>
                    <a:pt x="125062" y="27889"/>
                  </a:moveTo>
                  <a:lnTo>
                    <a:pt x="125062" y="29735"/>
                  </a:lnTo>
                  <a:lnTo>
                    <a:pt x="122177" y="32619"/>
                  </a:lnTo>
                  <a:lnTo>
                    <a:pt x="122177" y="32094"/>
                  </a:lnTo>
                  <a:lnTo>
                    <a:pt x="120857" y="32094"/>
                  </a:lnTo>
                  <a:lnTo>
                    <a:pt x="125062" y="27889"/>
                  </a:lnTo>
                  <a:close/>
                  <a:moveTo>
                    <a:pt x="24215" y="29210"/>
                  </a:moveTo>
                  <a:lnTo>
                    <a:pt x="20345" y="33081"/>
                  </a:lnTo>
                  <a:lnTo>
                    <a:pt x="20345" y="31242"/>
                  </a:lnTo>
                  <a:lnTo>
                    <a:pt x="22375" y="29210"/>
                  </a:lnTo>
                  <a:close/>
                  <a:moveTo>
                    <a:pt x="227024" y="29271"/>
                  </a:moveTo>
                  <a:lnTo>
                    <a:pt x="227024" y="31120"/>
                  </a:lnTo>
                  <a:lnTo>
                    <a:pt x="224140" y="34004"/>
                  </a:lnTo>
                  <a:lnTo>
                    <a:pt x="224140" y="32153"/>
                  </a:lnTo>
                  <a:lnTo>
                    <a:pt x="227024" y="29271"/>
                  </a:lnTo>
                  <a:close/>
                  <a:moveTo>
                    <a:pt x="125062" y="30169"/>
                  </a:moveTo>
                  <a:lnTo>
                    <a:pt x="125062" y="32015"/>
                  </a:lnTo>
                  <a:lnTo>
                    <a:pt x="122177" y="34898"/>
                  </a:lnTo>
                  <a:lnTo>
                    <a:pt x="122177" y="33051"/>
                  </a:lnTo>
                  <a:lnTo>
                    <a:pt x="125062" y="30169"/>
                  </a:lnTo>
                  <a:close/>
                  <a:moveTo>
                    <a:pt x="26488" y="29210"/>
                  </a:moveTo>
                  <a:lnTo>
                    <a:pt x="23604" y="32094"/>
                  </a:lnTo>
                  <a:lnTo>
                    <a:pt x="23227" y="32094"/>
                  </a:lnTo>
                  <a:lnTo>
                    <a:pt x="23227" y="32470"/>
                  </a:lnTo>
                  <a:lnTo>
                    <a:pt x="20343" y="35354"/>
                  </a:lnTo>
                  <a:lnTo>
                    <a:pt x="20345" y="33514"/>
                  </a:lnTo>
                  <a:lnTo>
                    <a:pt x="24647" y="29210"/>
                  </a:lnTo>
                  <a:close/>
                  <a:moveTo>
                    <a:pt x="227024" y="31552"/>
                  </a:moveTo>
                  <a:lnTo>
                    <a:pt x="227024" y="33403"/>
                  </a:lnTo>
                  <a:lnTo>
                    <a:pt x="224141" y="36286"/>
                  </a:lnTo>
                  <a:lnTo>
                    <a:pt x="224141" y="34436"/>
                  </a:lnTo>
                  <a:lnTo>
                    <a:pt x="227024" y="31552"/>
                  </a:lnTo>
                  <a:close/>
                  <a:moveTo>
                    <a:pt x="125062" y="32447"/>
                  </a:moveTo>
                  <a:lnTo>
                    <a:pt x="125062" y="34292"/>
                  </a:lnTo>
                  <a:lnTo>
                    <a:pt x="122177" y="37176"/>
                  </a:lnTo>
                  <a:lnTo>
                    <a:pt x="122177" y="35331"/>
                  </a:lnTo>
                  <a:lnTo>
                    <a:pt x="125062" y="32447"/>
                  </a:lnTo>
                  <a:close/>
                  <a:moveTo>
                    <a:pt x="23229" y="32902"/>
                  </a:moveTo>
                  <a:lnTo>
                    <a:pt x="23229" y="34743"/>
                  </a:lnTo>
                  <a:lnTo>
                    <a:pt x="20345" y="37627"/>
                  </a:lnTo>
                  <a:lnTo>
                    <a:pt x="20345" y="35786"/>
                  </a:lnTo>
                  <a:lnTo>
                    <a:pt x="23229" y="32902"/>
                  </a:lnTo>
                  <a:close/>
                  <a:moveTo>
                    <a:pt x="227024" y="33835"/>
                  </a:moveTo>
                  <a:lnTo>
                    <a:pt x="227024" y="35684"/>
                  </a:lnTo>
                  <a:lnTo>
                    <a:pt x="224141" y="38568"/>
                  </a:lnTo>
                  <a:lnTo>
                    <a:pt x="224141" y="36717"/>
                  </a:lnTo>
                  <a:lnTo>
                    <a:pt x="227024" y="33835"/>
                  </a:lnTo>
                  <a:close/>
                  <a:moveTo>
                    <a:pt x="125062" y="34724"/>
                  </a:moveTo>
                  <a:lnTo>
                    <a:pt x="125062" y="36571"/>
                  </a:lnTo>
                  <a:lnTo>
                    <a:pt x="122177" y="39456"/>
                  </a:lnTo>
                  <a:lnTo>
                    <a:pt x="122177" y="37610"/>
                  </a:lnTo>
                  <a:lnTo>
                    <a:pt x="125062" y="34724"/>
                  </a:lnTo>
                  <a:close/>
                  <a:moveTo>
                    <a:pt x="23229" y="35175"/>
                  </a:moveTo>
                  <a:lnTo>
                    <a:pt x="23229" y="37015"/>
                  </a:lnTo>
                  <a:lnTo>
                    <a:pt x="20345" y="39899"/>
                  </a:lnTo>
                  <a:lnTo>
                    <a:pt x="20345" y="38059"/>
                  </a:lnTo>
                  <a:lnTo>
                    <a:pt x="23229" y="35175"/>
                  </a:lnTo>
                  <a:close/>
                  <a:moveTo>
                    <a:pt x="227024" y="36116"/>
                  </a:moveTo>
                  <a:lnTo>
                    <a:pt x="227024" y="37967"/>
                  </a:lnTo>
                  <a:lnTo>
                    <a:pt x="224140" y="40851"/>
                  </a:lnTo>
                  <a:lnTo>
                    <a:pt x="224140" y="39000"/>
                  </a:lnTo>
                  <a:lnTo>
                    <a:pt x="227024" y="36116"/>
                  </a:lnTo>
                  <a:close/>
                  <a:moveTo>
                    <a:pt x="125062" y="37004"/>
                  </a:moveTo>
                  <a:lnTo>
                    <a:pt x="125062" y="38851"/>
                  </a:lnTo>
                  <a:lnTo>
                    <a:pt x="122177" y="41733"/>
                  </a:lnTo>
                  <a:lnTo>
                    <a:pt x="122177" y="39888"/>
                  </a:lnTo>
                  <a:lnTo>
                    <a:pt x="125062" y="37004"/>
                  </a:lnTo>
                  <a:close/>
                  <a:moveTo>
                    <a:pt x="23229" y="37447"/>
                  </a:moveTo>
                  <a:lnTo>
                    <a:pt x="23229" y="39288"/>
                  </a:lnTo>
                  <a:lnTo>
                    <a:pt x="20345" y="42172"/>
                  </a:lnTo>
                  <a:lnTo>
                    <a:pt x="20345" y="40331"/>
                  </a:lnTo>
                  <a:lnTo>
                    <a:pt x="23229" y="37447"/>
                  </a:lnTo>
                  <a:close/>
                  <a:moveTo>
                    <a:pt x="227024" y="38399"/>
                  </a:moveTo>
                  <a:lnTo>
                    <a:pt x="227024" y="40248"/>
                  </a:lnTo>
                  <a:lnTo>
                    <a:pt x="224140" y="43132"/>
                  </a:lnTo>
                  <a:lnTo>
                    <a:pt x="224140" y="41281"/>
                  </a:lnTo>
                  <a:lnTo>
                    <a:pt x="227024" y="38399"/>
                  </a:lnTo>
                  <a:close/>
                  <a:moveTo>
                    <a:pt x="125062" y="39281"/>
                  </a:moveTo>
                  <a:lnTo>
                    <a:pt x="125062" y="41128"/>
                  </a:lnTo>
                  <a:lnTo>
                    <a:pt x="122177" y="44013"/>
                  </a:lnTo>
                  <a:lnTo>
                    <a:pt x="122177" y="42167"/>
                  </a:lnTo>
                  <a:lnTo>
                    <a:pt x="125062" y="39281"/>
                  </a:lnTo>
                  <a:close/>
                  <a:moveTo>
                    <a:pt x="23229" y="39720"/>
                  </a:moveTo>
                  <a:lnTo>
                    <a:pt x="23229" y="41560"/>
                  </a:lnTo>
                  <a:lnTo>
                    <a:pt x="20345" y="44444"/>
                  </a:lnTo>
                  <a:lnTo>
                    <a:pt x="20345" y="42604"/>
                  </a:lnTo>
                  <a:lnTo>
                    <a:pt x="23229" y="39720"/>
                  </a:lnTo>
                  <a:close/>
                  <a:moveTo>
                    <a:pt x="227024" y="40680"/>
                  </a:moveTo>
                  <a:lnTo>
                    <a:pt x="227024" y="42531"/>
                  </a:lnTo>
                  <a:lnTo>
                    <a:pt x="224141" y="45415"/>
                  </a:lnTo>
                  <a:lnTo>
                    <a:pt x="224141" y="43564"/>
                  </a:lnTo>
                  <a:lnTo>
                    <a:pt x="227024" y="40680"/>
                  </a:lnTo>
                  <a:close/>
                  <a:moveTo>
                    <a:pt x="125062" y="41561"/>
                  </a:moveTo>
                  <a:lnTo>
                    <a:pt x="125062" y="43407"/>
                  </a:lnTo>
                  <a:lnTo>
                    <a:pt x="122177" y="46292"/>
                  </a:lnTo>
                  <a:lnTo>
                    <a:pt x="122177" y="44445"/>
                  </a:lnTo>
                  <a:lnTo>
                    <a:pt x="125062" y="41561"/>
                  </a:lnTo>
                  <a:close/>
                  <a:moveTo>
                    <a:pt x="23229" y="41993"/>
                  </a:moveTo>
                  <a:lnTo>
                    <a:pt x="23229" y="43832"/>
                  </a:lnTo>
                  <a:lnTo>
                    <a:pt x="20345" y="46716"/>
                  </a:lnTo>
                  <a:lnTo>
                    <a:pt x="20345" y="44877"/>
                  </a:lnTo>
                  <a:lnTo>
                    <a:pt x="23229" y="41993"/>
                  </a:lnTo>
                  <a:close/>
                  <a:moveTo>
                    <a:pt x="227024" y="42963"/>
                  </a:moveTo>
                  <a:lnTo>
                    <a:pt x="227024" y="44812"/>
                  </a:lnTo>
                  <a:lnTo>
                    <a:pt x="224140" y="47696"/>
                  </a:lnTo>
                  <a:lnTo>
                    <a:pt x="224140" y="45845"/>
                  </a:lnTo>
                  <a:lnTo>
                    <a:pt x="227024" y="42963"/>
                  </a:lnTo>
                  <a:close/>
                  <a:moveTo>
                    <a:pt x="125062" y="43839"/>
                  </a:moveTo>
                  <a:lnTo>
                    <a:pt x="125062" y="45685"/>
                  </a:lnTo>
                  <a:lnTo>
                    <a:pt x="122177" y="48570"/>
                  </a:lnTo>
                  <a:lnTo>
                    <a:pt x="122177" y="46724"/>
                  </a:lnTo>
                  <a:lnTo>
                    <a:pt x="125062" y="43839"/>
                  </a:lnTo>
                  <a:close/>
                  <a:moveTo>
                    <a:pt x="23229" y="44264"/>
                  </a:moveTo>
                  <a:lnTo>
                    <a:pt x="23229" y="46105"/>
                  </a:lnTo>
                  <a:lnTo>
                    <a:pt x="20345" y="48989"/>
                  </a:lnTo>
                  <a:lnTo>
                    <a:pt x="20345" y="47148"/>
                  </a:lnTo>
                  <a:lnTo>
                    <a:pt x="23229" y="44264"/>
                  </a:lnTo>
                  <a:close/>
                  <a:moveTo>
                    <a:pt x="227024" y="45244"/>
                  </a:moveTo>
                  <a:lnTo>
                    <a:pt x="227024" y="47095"/>
                  </a:lnTo>
                  <a:lnTo>
                    <a:pt x="224140" y="49979"/>
                  </a:lnTo>
                  <a:lnTo>
                    <a:pt x="224140" y="48128"/>
                  </a:lnTo>
                  <a:lnTo>
                    <a:pt x="227024" y="45244"/>
                  </a:lnTo>
                  <a:close/>
                  <a:moveTo>
                    <a:pt x="125062" y="46118"/>
                  </a:moveTo>
                  <a:lnTo>
                    <a:pt x="125062" y="47964"/>
                  </a:lnTo>
                  <a:lnTo>
                    <a:pt x="122177" y="50849"/>
                  </a:lnTo>
                  <a:lnTo>
                    <a:pt x="122177" y="49002"/>
                  </a:lnTo>
                  <a:lnTo>
                    <a:pt x="125062" y="46118"/>
                  </a:lnTo>
                  <a:close/>
                  <a:moveTo>
                    <a:pt x="23229" y="46537"/>
                  </a:moveTo>
                  <a:lnTo>
                    <a:pt x="23229" y="48378"/>
                  </a:lnTo>
                  <a:lnTo>
                    <a:pt x="20345" y="51262"/>
                  </a:lnTo>
                  <a:lnTo>
                    <a:pt x="20345" y="49421"/>
                  </a:lnTo>
                  <a:lnTo>
                    <a:pt x="23229" y="46537"/>
                  </a:lnTo>
                  <a:close/>
                  <a:moveTo>
                    <a:pt x="227024" y="47527"/>
                  </a:moveTo>
                  <a:lnTo>
                    <a:pt x="227024" y="49376"/>
                  </a:lnTo>
                  <a:lnTo>
                    <a:pt x="224140" y="52260"/>
                  </a:lnTo>
                  <a:lnTo>
                    <a:pt x="224140" y="50409"/>
                  </a:lnTo>
                  <a:lnTo>
                    <a:pt x="227024" y="47527"/>
                  </a:lnTo>
                  <a:close/>
                  <a:moveTo>
                    <a:pt x="125062" y="48396"/>
                  </a:moveTo>
                  <a:lnTo>
                    <a:pt x="125062" y="50243"/>
                  </a:lnTo>
                  <a:lnTo>
                    <a:pt x="122177" y="53127"/>
                  </a:lnTo>
                  <a:lnTo>
                    <a:pt x="122177" y="51280"/>
                  </a:lnTo>
                  <a:lnTo>
                    <a:pt x="125062" y="48396"/>
                  </a:lnTo>
                  <a:close/>
                  <a:moveTo>
                    <a:pt x="23229" y="48810"/>
                  </a:moveTo>
                  <a:lnTo>
                    <a:pt x="23229" y="50651"/>
                  </a:lnTo>
                  <a:lnTo>
                    <a:pt x="20345" y="53535"/>
                  </a:lnTo>
                  <a:lnTo>
                    <a:pt x="20345" y="51694"/>
                  </a:lnTo>
                  <a:lnTo>
                    <a:pt x="23229" y="48810"/>
                  </a:lnTo>
                  <a:close/>
                  <a:moveTo>
                    <a:pt x="227024" y="49808"/>
                  </a:moveTo>
                  <a:lnTo>
                    <a:pt x="227024" y="51657"/>
                  </a:lnTo>
                  <a:lnTo>
                    <a:pt x="224140" y="54541"/>
                  </a:lnTo>
                  <a:lnTo>
                    <a:pt x="224140" y="52692"/>
                  </a:lnTo>
                  <a:lnTo>
                    <a:pt x="227024" y="49808"/>
                  </a:lnTo>
                  <a:close/>
                  <a:moveTo>
                    <a:pt x="125062" y="50675"/>
                  </a:moveTo>
                  <a:lnTo>
                    <a:pt x="125062" y="52521"/>
                  </a:lnTo>
                  <a:lnTo>
                    <a:pt x="122177" y="55405"/>
                  </a:lnTo>
                  <a:lnTo>
                    <a:pt x="122177" y="53559"/>
                  </a:lnTo>
                  <a:lnTo>
                    <a:pt x="125062" y="50675"/>
                  </a:lnTo>
                  <a:close/>
                  <a:moveTo>
                    <a:pt x="23229" y="51083"/>
                  </a:moveTo>
                  <a:lnTo>
                    <a:pt x="23229" y="52922"/>
                  </a:lnTo>
                  <a:lnTo>
                    <a:pt x="20345" y="55806"/>
                  </a:lnTo>
                  <a:lnTo>
                    <a:pt x="20345" y="53967"/>
                  </a:lnTo>
                  <a:lnTo>
                    <a:pt x="23229" y="51083"/>
                  </a:lnTo>
                  <a:close/>
                  <a:moveTo>
                    <a:pt x="227024" y="52091"/>
                  </a:moveTo>
                  <a:lnTo>
                    <a:pt x="227024" y="53940"/>
                  </a:lnTo>
                  <a:lnTo>
                    <a:pt x="224140" y="56824"/>
                  </a:lnTo>
                  <a:lnTo>
                    <a:pt x="224140" y="54973"/>
                  </a:lnTo>
                  <a:lnTo>
                    <a:pt x="227024" y="52091"/>
                  </a:lnTo>
                  <a:close/>
                  <a:moveTo>
                    <a:pt x="125062" y="52953"/>
                  </a:moveTo>
                  <a:lnTo>
                    <a:pt x="125062" y="54800"/>
                  </a:lnTo>
                  <a:lnTo>
                    <a:pt x="122177" y="57684"/>
                  </a:lnTo>
                  <a:lnTo>
                    <a:pt x="122177" y="55837"/>
                  </a:lnTo>
                  <a:lnTo>
                    <a:pt x="125062" y="52953"/>
                  </a:lnTo>
                  <a:close/>
                  <a:moveTo>
                    <a:pt x="23229" y="53356"/>
                  </a:moveTo>
                  <a:lnTo>
                    <a:pt x="23229" y="55195"/>
                  </a:lnTo>
                  <a:lnTo>
                    <a:pt x="20345" y="58079"/>
                  </a:lnTo>
                  <a:lnTo>
                    <a:pt x="20345" y="56238"/>
                  </a:lnTo>
                  <a:lnTo>
                    <a:pt x="23229" y="53356"/>
                  </a:lnTo>
                  <a:close/>
                  <a:moveTo>
                    <a:pt x="227024" y="54372"/>
                  </a:moveTo>
                  <a:lnTo>
                    <a:pt x="227024" y="56221"/>
                  </a:lnTo>
                  <a:lnTo>
                    <a:pt x="224140" y="59107"/>
                  </a:lnTo>
                  <a:lnTo>
                    <a:pt x="224140" y="57256"/>
                  </a:lnTo>
                  <a:lnTo>
                    <a:pt x="227024" y="54372"/>
                  </a:lnTo>
                  <a:close/>
                  <a:moveTo>
                    <a:pt x="125062" y="55232"/>
                  </a:moveTo>
                  <a:lnTo>
                    <a:pt x="125062" y="57078"/>
                  </a:lnTo>
                  <a:lnTo>
                    <a:pt x="122177" y="59962"/>
                  </a:lnTo>
                  <a:lnTo>
                    <a:pt x="122177" y="58116"/>
                  </a:lnTo>
                  <a:lnTo>
                    <a:pt x="125062" y="55232"/>
                  </a:lnTo>
                  <a:close/>
                  <a:moveTo>
                    <a:pt x="23229" y="55627"/>
                  </a:moveTo>
                  <a:lnTo>
                    <a:pt x="23229" y="57468"/>
                  </a:lnTo>
                  <a:lnTo>
                    <a:pt x="20345" y="60352"/>
                  </a:lnTo>
                  <a:lnTo>
                    <a:pt x="20345" y="58511"/>
                  </a:lnTo>
                  <a:lnTo>
                    <a:pt x="23229" y="55627"/>
                  </a:lnTo>
                  <a:close/>
                  <a:moveTo>
                    <a:pt x="227024" y="56655"/>
                  </a:moveTo>
                  <a:lnTo>
                    <a:pt x="227024" y="58504"/>
                  </a:lnTo>
                  <a:lnTo>
                    <a:pt x="224141" y="61388"/>
                  </a:lnTo>
                  <a:lnTo>
                    <a:pt x="224141" y="59537"/>
                  </a:lnTo>
                  <a:lnTo>
                    <a:pt x="227024" y="56655"/>
                  </a:lnTo>
                  <a:close/>
                  <a:moveTo>
                    <a:pt x="125062" y="57510"/>
                  </a:moveTo>
                  <a:lnTo>
                    <a:pt x="125062" y="59357"/>
                  </a:lnTo>
                  <a:lnTo>
                    <a:pt x="122177" y="62241"/>
                  </a:lnTo>
                  <a:lnTo>
                    <a:pt x="122177" y="60394"/>
                  </a:lnTo>
                  <a:lnTo>
                    <a:pt x="125062" y="57510"/>
                  </a:lnTo>
                  <a:close/>
                  <a:moveTo>
                    <a:pt x="23229" y="57900"/>
                  </a:moveTo>
                  <a:lnTo>
                    <a:pt x="23229" y="59741"/>
                  </a:lnTo>
                  <a:lnTo>
                    <a:pt x="20345" y="62625"/>
                  </a:lnTo>
                  <a:lnTo>
                    <a:pt x="20345" y="60784"/>
                  </a:lnTo>
                  <a:lnTo>
                    <a:pt x="23229" y="57900"/>
                  </a:lnTo>
                  <a:close/>
                  <a:moveTo>
                    <a:pt x="227024" y="58936"/>
                  </a:moveTo>
                  <a:lnTo>
                    <a:pt x="227024" y="60787"/>
                  </a:lnTo>
                  <a:lnTo>
                    <a:pt x="224140" y="63671"/>
                  </a:lnTo>
                  <a:lnTo>
                    <a:pt x="224140" y="61820"/>
                  </a:lnTo>
                  <a:lnTo>
                    <a:pt x="227024" y="58936"/>
                  </a:lnTo>
                  <a:close/>
                  <a:moveTo>
                    <a:pt x="125062" y="59787"/>
                  </a:moveTo>
                  <a:lnTo>
                    <a:pt x="125062" y="61634"/>
                  </a:lnTo>
                  <a:lnTo>
                    <a:pt x="122177" y="64519"/>
                  </a:lnTo>
                  <a:lnTo>
                    <a:pt x="122177" y="62673"/>
                  </a:lnTo>
                  <a:lnTo>
                    <a:pt x="125062" y="59787"/>
                  </a:lnTo>
                  <a:close/>
                  <a:moveTo>
                    <a:pt x="23229" y="60173"/>
                  </a:moveTo>
                  <a:lnTo>
                    <a:pt x="23229" y="62014"/>
                  </a:lnTo>
                  <a:lnTo>
                    <a:pt x="20345" y="64898"/>
                  </a:lnTo>
                  <a:lnTo>
                    <a:pt x="20345" y="63057"/>
                  </a:lnTo>
                  <a:lnTo>
                    <a:pt x="23229" y="60173"/>
                  </a:lnTo>
                  <a:close/>
                  <a:moveTo>
                    <a:pt x="227024" y="61219"/>
                  </a:moveTo>
                  <a:lnTo>
                    <a:pt x="227024" y="63067"/>
                  </a:lnTo>
                  <a:lnTo>
                    <a:pt x="224140" y="65951"/>
                  </a:lnTo>
                  <a:lnTo>
                    <a:pt x="224140" y="64101"/>
                  </a:lnTo>
                  <a:lnTo>
                    <a:pt x="227024" y="61219"/>
                  </a:lnTo>
                  <a:close/>
                  <a:moveTo>
                    <a:pt x="125062" y="62067"/>
                  </a:moveTo>
                  <a:lnTo>
                    <a:pt x="125062" y="63914"/>
                  </a:lnTo>
                  <a:lnTo>
                    <a:pt x="122177" y="66798"/>
                  </a:lnTo>
                  <a:lnTo>
                    <a:pt x="122177" y="64951"/>
                  </a:lnTo>
                  <a:lnTo>
                    <a:pt x="125062" y="62067"/>
                  </a:lnTo>
                  <a:close/>
                  <a:moveTo>
                    <a:pt x="23229" y="62446"/>
                  </a:moveTo>
                  <a:lnTo>
                    <a:pt x="23229" y="64285"/>
                  </a:lnTo>
                  <a:lnTo>
                    <a:pt x="20345" y="67169"/>
                  </a:lnTo>
                  <a:lnTo>
                    <a:pt x="20345" y="65330"/>
                  </a:lnTo>
                  <a:lnTo>
                    <a:pt x="23229" y="62446"/>
                  </a:lnTo>
                  <a:close/>
                  <a:moveTo>
                    <a:pt x="227024" y="63500"/>
                  </a:moveTo>
                  <a:lnTo>
                    <a:pt x="227024" y="65351"/>
                  </a:lnTo>
                  <a:lnTo>
                    <a:pt x="224140" y="68235"/>
                  </a:lnTo>
                  <a:lnTo>
                    <a:pt x="224140" y="66384"/>
                  </a:lnTo>
                  <a:lnTo>
                    <a:pt x="227024" y="63500"/>
                  </a:lnTo>
                  <a:close/>
                  <a:moveTo>
                    <a:pt x="125062" y="64346"/>
                  </a:moveTo>
                  <a:lnTo>
                    <a:pt x="125062" y="66192"/>
                  </a:lnTo>
                  <a:lnTo>
                    <a:pt x="122177" y="69076"/>
                  </a:lnTo>
                  <a:lnTo>
                    <a:pt x="122177" y="67230"/>
                  </a:lnTo>
                  <a:lnTo>
                    <a:pt x="125062" y="64346"/>
                  </a:lnTo>
                  <a:close/>
                  <a:moveTo>
                    <a:pt x="23229" y="64717"/>
                  </a:moveTo>
                  <a:lnTo>
                    <a:pt x="23229" y="66558"/>
                  </a:lnTo>
                  <a:lnTo>
                    <a:pt x="20345" y="69442"/>
                  </a:lnTo>
                  <a:lnTo>
                    <a:pt x="20345" y="67602"/>
                  </a:lnTo>
                  <a:lnTo>
                    <a:pt x="23229" y="64717"/>
                  </a:lnTo>
                  <a:close/>
                  <a:moveTo>
                    <a:pt x="227024" y="65783"/>
                  </a:moveTo>
                  <a:lnTo>
                    <a:pt x="227024" y="67631"/>
                  </a:lnTo>
                  <a:lnTo>
                    <a:pt x="224140" y="70515"/>
                  </a:lnTo>
                  <a:lnTo>
                    <a:pt x="224140" y="68665"/>
                  </a:lnTo>
                  <a:lnTo>
                    <a:pt x="227024" y="65783"/>
                  </a:lnTo>
                  <a:close/>
                  <a:moveTo>
                    <a:pt x="125062" y="66626"/>
                  </a:moveTo>
                  <a:lnTo>
                    <a:pt x="125062" y="68472"/>
                  </a:lnTo>
                  <a:lnTo>
                    <a:pt x="122177" y="71355"/>
                  </a:lnTo>
                  <a:lnTo>
                    <a:pt x="122177" y="69508"/>
                  </a:lnTo>
                  <a:lnTo>
                    <a:pt x="125062" y="66626"/>
                  </a:lnTo>
                  <a:close/>
                  <a:moveTo>
                    <a:pt x="23229" y="66990"/>
                  </a:moveTo>
                  <a:lnTo>
                    <a:pt x="23229" y="68831"/>
                  </a:lnTo>
                  <a:lnTo>
                    <a:pt x="20345" y="71715"/>
                  </a:lnTo>
                  <a:lnTo>
                    <a:pt x="20345" y="69874"/>
                  </a:lnTo>
                  <a:lnTo>
                    <a:pt x="23229" y="66990"/>
                  </a:lnTo>
                  <a:close/>
                  <a:moveTo>
                    <a:pt x="227024" y="68064"/>
                  </a:moveTo>
                  <a:lnTo>
                    <a:pt x="227024" y="69913"/>
                  </a:lnTo>
                  <a:lnTo>
                    <a:pt x="224140" y="72797"/>
                  </a:lnTo>
                  <a:lnTo>
                    <a:pt x="224140" y="70948"/>
                  </a:lnTo>
                  <a:lnTo>
                    <a:pt x="227024" y="68064"/>
                  </a:lnTo>
                  <a:close/>
                  <a:moveTo>
                    <a:pt x="125062" y="68903"/>
                  </a:moveTo>
                  <a:lnTo>
                    <a:pt x="125062" y="70749"/>
                  </a:lnTo>
                  <a:lnTo>
                    <a:pt x="122177" y="73633"/>
                  </a:lnTo>
                  <a:lnTo>
                    <a:pt x="122177" y="71787"/>
                  </a:lnTo>
                  <a:lnTo>
                    <a:pt x="125062" y="68903"/>
                  </a:lnTo>
                  <a:close/>
                  <a:moveTo>
                    <a:pt x="23229" y="69263"/>
                  </a:moveTo>
                  <a:lnTo>
                    <a:pt x="23229" y="71103"/>
                  </a:lnTo>
                  <a:lnTo>
                    <a:pt x="20345" y="73988"/>
                  </a:lnTo>
                  <a:lnTo>
                    <a:pt x="20345" y="72147"/>
                  </a:lnTo>
                  <a:lnTo>
                    <a:pt x="23229" y="69263"/>
                  </a:lnTo>
                  <a:close/>
                  <a:moveTo>
                    <a:pt x="227024" y="70347"/>
                  </a:moveTo>
                  <a:lnTo>
                    <a:pt x="227024" y="72196"/>
                  </a:lnTo>
                  <a:lnTo>
                    <a:pt x="224140" y="75080"/>
                  </a:lnTo>
                  <a:lnTo>
                    <a:pt x="224140" y="73229"/>
                  </a:lnTo>
                  <a:lnTo>
                    <a:pt x="227024" y="70347"/>
                  </a:lnTo>
                  <a:close/>
                  <a:moveTo>
                    <a:pt x="125062" y="71181"/>
                  </a:moveTo>
                  <a:lnTo>
                    <a:pt x="125062" y="73028"/>
                  </a:lnTo>
                  <a:lnTo>
                    <a:pt x="122177" y="75912"/>
                  </a:lnTo>
                  <a:lnTo>
                    <a:pt x="122177" y="74065"/>
                  </a:lnTo>
                  <a:lnTo>
                    <a:pt x="125062" y="71181"/>
                  </a:lnTo>
                  <a:close/>
                  <a:moveTo>
                    <a:pt x="23229" y="71535"/>
                  </a:moveTo>
                  <a:lnTo>
                    <a:pt x="23229" y="73375"/>
                  </a:lnTo>
                  <a:lnTo>
                    <a:pt x="20345" y="76260"/>
                  </a:lnTo>
                  <a:lnTo>
                    <a:pt x="20345" y="74420"/>
                  </a:lnTo>
                  <a:lnTo>
                    <a:pt x="23229" y="71535"/>
                  </a:lnTo>
                  <a:close/>
                  <a:moveTo>
                    <a:pt x="227024" y="72628"/>
                  </a:moveTo>
                  <a:lnTo>
                    <a:pt x="227024" y="74477"/>
                  </a:lnTo>
                  <a:lnTo>
                    <a:pt x="224140" y="77361"/>
                  </a:lnTo>
                  <a:lnTo>
                    <a:pt x="224140" y="75512"/>
                  </a:lnTo>
                  <a:lnTo>
                    <a:pt x="227024" y="72628"/>
                  </a:lnTo>
                  <a:close/>
                  <a:moveTo>
                    <a:pt x="125062" y="73460"/>
                  </a:moveTo>
                  <a:lnTo>
                    <a:pt x="125062" y="75307"/>
                  </a:lnTo>
                  <a:lnTo>
                    <a:pt x="122177" y="78190"/>
                  </a:lnTo>
                  <a:lnTo>
                    <a:pt x="122177" y="76344"/>
                  </a:lnTo>
                  <a:lnTo>
                    <a:pt x="125062" y="73460"/>
                  </a:lnTo>
                  <a:close/>
                  <a:moveTo>
                    <a:pt x="23229" y="73807"/>
                  </a:moveTo>
                  <a:lnTo>
                    <a:pt x="23229" y="75648"/>
                  </a:lnTo>
                  <a:lnTo>
                    <a:pt x="20345" y="78532"/>
                  </a:lnTo>
                  <a:lnTo>
                    <a:pt x="20345" y="76692"/>
                  </a:lnTo>
                  <a:lnTo>
                    <a:pt x="23229" y="73807"/>
                  </a:lnTo>
                  <a:close/>
                  <a:moveTo>
                    <a:pt x="227024" y="74911"/>
                  </a:moveTo>
                  <a:lnTo>
                    <a:pt x="227024" y="76760"/>
                  </a:lnTo>
                  <a:lnTo>
                    <a:pt x="224140" y="79644"/>
                  </a:lnTo>
                  <a:lnTo>
                    <a:pt x="224140" y="77793"/>
                  </a:lnTo>
                  <a:lnTo>
                    <a:pt x="227024" y="74911"/>
                  </a:lnTo>
                  <a:close/>
                  <a:moveTo>
                    <a:pt x="125062" y="75738"/>
                  </a:moveTo>
                  <a:lnTo>
                    <a:pt x="125062" y="77585"/>
                  </a:lnTo>
                  <a:lnTo>
                    <a:pt x="122177" y="80469"/>
                  </a:lnTo>
                  <a:lnTo>
                    <a:pt x="122177" y="78622"/>
                  </a:lnTo>
                  <a:lnTo>
                    <a:pt x="125062" y="75738"/>
                  </a:lnTo>
                  <a:close/>
                  <a:moveTo>
                    <a:pt x="23229" y="76080"/>
                  </a:moveTo>
                  <a:lnTo>
                    <a:pt x="23229" y="77921"/>
                  </a:lnTo>
                  <a:lnTo>
                    <a:pt x="20345" y="80805"/>
                  </a:lnTo>
                  <a:lnTo>
                    <a:pt x="20345" y="78965"/>
                  </a:lnTo>
                  <a:lnTo>
                    <a:pt x="23229" y="76080"/>
                  </a:lnTo>
                  <a:close/>
                  <a:moveTo>
                    <a:pt x="227024" y="77192"/>
                  </a:moveTo>
                  <a:lnTo>
                    <a:pt x="227024" y="79041"/>
                  </a:lnTo>
                  <a:lnTo>
                    <a:pt x="224140" y="81925"/>
                  </a:lnTo>
                  <a:lnTo>
                    <a:pt x="224140" y="80076"/>
                  </a:lnTo>
                  <a:lnTo>
                    <a:pt x="227024" y="77192"/>
                  </a:lnTo>
                  <a:close/>
                  <a:moveTo>
                    <a:pt x="125062" y="78017"/>
                  </a:moveTo>
                  <a:lnTo>
                    <a:pt x="125062" y="79863"/>
                  </a:lnTo>
                  <a:lnTo>
                    <a:pt x="122177" y="82747"/>
                  </a:lnTo>
                  <a:lnTo>
                    <a:pt x="122177" y="80901"/>
                  </a:lnTo>
                  <a:lnTo>
                    <a:pt x="125062" y="78017"/>
                  </a:lnTo>
                  <a:close/>
                  <a:moveTo>
                    <a:pt x="23229" y="78352"/>
                  </a:moveTo>
                  <a:lnTo>
                    <a:pt x="23229" y="80193"/>
                  </a:lnTo>
                  <a:lnTo>
                    <a:pt x="20345" y="83077"/>
                  </a:lnTo>
                  <a:lnTo>
                    <a:pt x="20345" y="81237"/>
                  </a:lnTo>
                  <a:lnTo>
                    <a:pt x="23229" y="78352"/>
                  </a:lnTo>
                  <a:close/>
                  <a:moveTo>
                    <a:pt x="227024" y="79475"/>
                  </a:moveTo>
                  <a:lnTo>
                    <a:pt x="227024" y="81324"/>
                  </a:lnTo>
                  <a:lnTo>
                    <a:pt x="224140" y="84208"/>
                  </a:lnTo>
                  <a:lnTo>
                    <a:pt x="224140" y="82357"/>
                  </a:lnTo>
                  <a:lnTo>
                    <a:pt x="227024" y="79475"/>
                  </a:lnTo>
                  <a:close/>
                  <a:moveTo>
                    <a:pt x="125062" y="80295"/>
                  </a:moveTo>
                  <a:lnTo>
                    <a:pt x="125062" y="82141"/>
                  </a:lnTo>
                  <a:lnTo>
                    <a:pt x="122177" y="85026"/>
                  </a:lnTo>
                  <a:lnTo>
                    <a:pt x="122177" y="83179"/>
                  </a:lnTo>
                  <a:lnTo>
                    <a:pt x="125062" y="80295"/>
                  </a:lnTo>
                  <a:close/>
                  <a:moveTo>
                    <a:pt x="23229" y="80625"/>
                  </a:moveTo>
                  <a:lnTo>
                    <a:pt x="23229" y="82466"/>
                  </a:lnTo>
                  <a:lnTo>
                    <a:pt x="20345" y="85350"/>
                  </a:lnTo>
                  <a:lnTo>
                    <a:pt x="20345" y="83509"/>
                  </a:lnTo>
                  <a:lnTo>
                    <a:pt x="23229" y="80625"/>
                  </a:lnTo>
                  <a:close/>
                  <a:moveTo>
                    <a:pt x="227024" y="81756"/>
                  </a:moveTo>
                  <a:lnTo>
                    <a:pt x="227024" y="83605"/>
                  </a:lnTo>
                  <a:lnTo>
                    <a:pt x="224140" y="86489"/>
                  </a:lnTo>
                  <a:lnTo>
                    <a:pt x="224140" y="84640"/>
                  </a:lnTo>
                  <a:lnTo>
                    <a:pt x="227024" y="81756"/>
                  </a:lnTo>
                  <a:close/>
                  <a:moveTo>
                    <a:pt x="125062" y="82573"/>
                  </a:moveTo>
                  <a:lnTo>
                    <a:pt x="125062" y="84420"/>
                  </a:lnTo>
                  <a:lnTo>
                    <a:pt x="122178" y="87304"/>
                  </a:lnTo>
                  <a:lnTo>
                    <a:pt x="122178" y="85458"/>
                  </a:lnTo>
                  <a:lnTo>
                    <a:pt x="125062" y="82573"/>
                  </a:lnTo>
                  <a:close/>
                  <a:moveTo>
                    <a:pt x="23229" y="82898"/>
                  </a:moveTo>
                  <a:lnTo>
                    <a:pt x="23229" y="84739"/>
                  </a:lnTo>
                  <a:lnTo>
                    <a:pt x="20345" y="87623"/>
                  </a:lnTo>
                  <a:lnTo>
                    <a:pt x="20345" y="85782"/>
                  </a:lnTo>
                  <a:lnTo>
                    <a:pt x="23229" y="82898"/>
                  </a:lnTo>
                  <a:close/>
                  <a:moveTo>
                    <a:pt x="67145" y="70773"/>
                  </a:moveTo>
                  <a:lnTo>
                    <a:pt x="67145" y="88309"/>
                  </a:lnTo>
                  <a:lnTo>
                    <a:pt x="49609" y="88309"/>
                  </a:lnTo>
                  <a:cubicBezTo>
                    <a:pt x="49699" y="78676"/>
                    <a:pt x="57516" y="70856"/>
                    <a:pt x="67145" y="70773"/>
                  </a:cubicBezTo>
                  <a:close/>
                  <a:moveTo>
                    <a:pt x="121872" y="32401"/>
                  </a:moveTo>
                  <a:lnTo>
                    <a:pt x="121872" y="88309"/>
                  </a:lnTo>
                  <a:lnTo>
                    <a:pt x="67451" y="88309"/>
                  </a:lnTo>
                  <a:lnTo>
                    <a:pt x="67451" y="70467"/>
                  </a:lnTo>
                  <a:lnTo>
                    <a:pt x="67299" y="70467"/>
                  </a:lnTo>
                  <a:cubicBezTo>
                    <a:pt x="57431" y="70467"/>
                    <a:pt x="49396" y="78456"/>
                    <a:pt x="49304" y="88309"/>
                  </a:cubicBezTo>
                  <a:lnTo>
                    <a:pt x="23535" y="88309"/>
                  </a:lnTo>
                  <a:lnTo>
                    <a:pt x="23535" y="32401"/>
                  </a:lnTo>
                  <a:close/>
                  <a:moveTo>
                    <a:pt x="215094" y="70756"/>
                  </a:moveTo>
                  <a:lnTo>
                    <a:pt x="215094" y="88309"/>
                  </a:lnTo>
                  <a:lnTo>
                    <a:pt x="197545" y="88309"/>
                  </a:lnTo>
                  <a:cubicBezTo>
                    <a:pt x="197627" y="78667"/>
                    <a:pt x="205453" y="70839"/>
                    <a:pt x="215094" y="70756"/>
                  </a:cubicBezTo>
                  <a:close/>
                  <a:moveTo>
                    <a:pt x="223835" y="3496"/>
                  </a:moveTo>
                  <a:lnTo>
                    <a:pt x="223835" y="88309"/>
                  </a:lnTo>
                  <a:lnTo>
                    <a:pt x="215400" y="88309"/>
                  </a:lnTo>
                  <a:lnTo>
                    <a:pt x="215400" y="70451"/>
                  </a:lnTo>
                  <a:lnTo>
                    <a:pt x="215248" y="70451"/>
                  </a:lnTo>
                  <a:cubicBezTo>
                    <a:pt x="205367" y="70451"/>
                    <a:pt x="197322" y="78448"/>
                    <a:pt x="197240" y="88309"/>
                  </a:cubicBezTo>
                  <a:lnTo>
                    <a:pt x="125368" y="88309"/>
                  </a:lnTo>
                  <a:lnTo>
                    <a:pt x="125368" y="3496"/>
                  </a:lnTo>
                  <a:close/>
                  <a:moveTo>
                    <a:pt x="1171" y="88614"/>
                  </a:moveTo>
                  <a:lnTo>
                    <a:pt x="307" y="89479"/>
                  </a:lnTo>
                  <a:lnTo>
                    <a:pt x="307" y="88614"/>
                  </a:lnTo>
                  <a:close/>
                  <a:moveTo>
                    <a:pt x="68462" y="88614"/>
                  </a:moveTo>
                  <a:lnTo>
                    <a:pt x="67444" y="89630"/>
                  </a:lnTo>
                  <a:lnTo>
                    <a:pt x="67444" y="88614"/>
                  </a:lnTo>
                  <a:close/>
                  <a:moveTo>
                    <a:pt x="217451" y="88614"/>
                  </a:moveTo>
                  <a:lnTo>
                    <a:pt x="215399" y="90667"/>
                  </a:lnTo>
                  <a:lnTo>
                    <a:pt x="215399" y="88614"/>
                  </a:lnTo>
                  <a:close/>
                  <a:moveTo>
                    <a:pt x="26169" y="88613"/>
                  </a:moveTo>
                  <a:lnTo>
                    <a:pt x="23285" y="91497"/>
                  </a:lnTo>
                  <a:lnTo>
                    <a:pt x="21444" y="91497"/>
                  </a:lnTo>
                  <a:lnTo>
                    <a:pt x="24328" y="88613"/>
                  </a:lnTo>
                  <a:close/>
                  <a:moveTo>
                    <a:pt x="28442" y="88613"/>
                  </a:moveTo>
                  <a:lnTo>
                    <a:pt x="25558" y="91497"/>
                  </a:lnTo>
                  <a:lnTo>
                    <a:pt x="23717" y="91497"/>
                  </a:lnTo>
                  <a:lnTo>
                    <a:pt x="26601" y="88613"/>
                  </a:lnTo>
                  <a:close/>
                  <a:moveTo>
                    <a:pt x="30715" y="88613"/>
                  </a:moveTo>
                  <a:lnTo>
                    <a:pt x="27831" y="91497"/>
                  </a:lnTo>
                  <a:lnTo>
                    <a:pt x="25991" y="91497"/>
                  </a:lnTo>
                  <a:lnTo>
                    <a:pt x="28875" y="88613"/>
                  </a:lnTo>
                  <a:close/>
                  <a:moveTo>
                    <a:pt x="32988" y="88613"/>
                  </a:moveTo>
                  <a:lnTo>
                    <a:pt x="30102" y="91497"/>
                  </a:lnTo>
                  <a:lnTo>
                    <a:pt x="28263" y="91497"/>
                  </a:lnTo>
                  <a:lnTo>
                    <a:pt x="31147" y="88613"/>
                  </a:lnTo>
                  <a:close/>
                  <a:moveTo>
                    <a:pt x="35260" y="88613"/>
                  </a:moveTo>
                  <a:lnTo>
                    <a:pt x="32375" y="91497"/>
                  </a:lnTo>
                  <a:lnTo>
                    <a:pt x="30536" y="91497"/>
                  </a:lnTo>
                  <a:lnTo>
                    <a:pt x="33420" y="88613"/>
                  </a:lnTo>
                  <a:close/>
                  <a:moveTo>
                    <a:pt x="37532" y="88613"/>
                  </a:moveTo>
                  <a:lnTo>
                    <a:pt x="34648" y="91497"/>
                  </a:lnTo>
                  <a:lnTo>
                    <a:pt x="32807" y="91497"/>
                  </a:lnTo>
                  <a:lnTo>
                    <a:pt x="35691" y="88613"/>
                  </a:lnTo>
                  <a:close/>
                  <a:moveTo>
                    <a:pt x="39805" y="88613"/>
                  </a:moveTo>
                  <a:lnTo>
                    <a:pt x="36921" y="91497"/>
                  </a:lnTo>
                  <a:lnTo>
                    <a:pt x="35081" y="91497"/>
                  </a:lnTo>
                  <a:lnTo>
                    <a:pt x="37965" y="88613"/>
                  </a:lnTo>
                  <a:close/>
                  <a:moveTo>
                    <a:pt x="42077" y="88613"/>
                  </a:moveTo>
                  <a:lnTo>
                    <a:pt x="39193" y="91497"/>
                  </a:lnTo>
                  <a:lnTo>
                    <a:pt x="37353" y="91497"/>
                  </a:lnTo>
                  <a:lnTo>
                    <a:pt x="40237" y="88613"/>
                  </a:lnTo>
                  <a:close/>
                  <a:moveTo>
                    <a:pt x="44350" y="88613"/>
                  </a:moveTo>
                  <a:lnTo>
                    <a:pt x="41465" y="91497"/>
                  </a:lnTo>
                  <a:lnTo>
                    <a:pt x="39627" y="91497"/>
                  </a:lnTo>
                  <a:lnTo>
                    <a:pt x="42511" y="88613"/>
                  </a:lnTo>
                  <a:close/>
                  <a:moveTo>
                    <a:pt x="7990" y="88614"/>
                  </a:moveTo>
                  <a:lnTo>
                    <a:pt x="5105" y="91498"/>
                  </a:lnTo>
                  <a:lnTo>
                    <a:pt x="3265" y="91498"/>
                  </a:lnTo>
                  <a:lnTo>
                    <a:pt x="6149" y="88614"/>
                  </a:lnTo>
                  <a:close/>
                  <a:moveTo>
                    <a:pt x="10262" y="88614"/>
                  </a:moveTo>
                  <a:lnTo>
                    <a:pt x="7378" y="91498"/>
                  </a:lnTo>
                  <a:lnTo>
                    <a:pt x="5537" y="91498"/>
                  </a:lnTo>
                  <a:lnTo>
                    <a:pt x="8421" y="88614"/>
                  </a:lnTo>
                  <a:close/>
                  <a:moveTo>
                    <a:pt x="12535" y="88614"/>
                  </a:moveTo>
                  <a:lnTo>
                    <a:pt x="9651" y="91498"/>
                  </a:lnTo>
                  <a:lnTo>
                    <a:pt x="7810" y="91498"/>
                  </a:lnTo>
                  <a:lnTo>
                    <a:pt x="10694" y="88614"/>
                  </a:lnTo>
                  <a:close/>
                  <a:moveTo>
                    <a:pt x="14807" y="88614"/>
                  </a:moveTo>
                  <a:lnTo>
                    <a:pt x="11922" y="91498"/>
                  </a:lnTo>
                  <a:lnTo>
                    <a:pt x="10083" y="91498"/>
                  </a:lnTo>
                  <a:lnTo>
                    <a:pt x="12967" y="88614"/>
                  </a:lnTo>
                  <a:close/>
                  <a:moveTo>
                    <a:pt x="17079" y="88614"/>
                  </a:moveTo>
                  <a:lnTo>
                    <a:pt x="14195" y="91498"/>
                  </a:lnTo>
                  <a:lnTo>
                    <a:pt x="12354" y="91498"/>
                  </a:lnTo>
                  <a:lnTo>
                    <a:pt x="15240" y="88614"/>
                  </a:lnTo>
                  <a:close/>
                  <a:moveTo>
                    <a:pt x="19352" y="88614"/>
                  </a:moveTo>
                  <a:lnTo>
                    <a:pt x="16468" y="91498"/>
                  </a:lnTo>
                  <a:lnTo>
                    <a:pt x="14627" y="91498"/>
                  </a:lnTo>
                  <a:lnTo>
                    <a:pt x="17513" y="88614"/>
                  </a:lnTo>
                  <a:close/>
                  <a:moveTo>
                    <a:pt x="23229" y="87444"/>
                  </a:moveTo>
                  <a:lnTo>
                    <a:pt x="23229" y="88614"/>
                  </a:lnTo>
                  <a:lnTo>
                    <a:pt x="23898" y="88614"/>
                  </a:lnTo>
                  <a:lnTo>
                    <a:pt x="21014" y="91498"/>
                  </a:lnTo>
                  <a:lnTo>
                    <a:pt x="19173" y="91498"/>
                  </a:lnTo>
                  <a:lnTo>
                    <a:pt x="23229" y="87444"/>
                  </a:lnTo>
                  <a:close/>
                  <a:moveTo>
                    <a:pt x="49293" y="88649"/>
                  </a:moveTo>
                  <a:lnTo>
                    <a:pt x="49293" y="90490"/>
                  </a:lnTo>
                  <a:lnTo>
                    <a:pt x="48283" y="91498"/>
                  </a:lnTo>
                  <a:lnTo>
                    <a:pt x="46444" y="91498"/>
                  </a:lnTo>
                  <a:lnTo>
                    <a:pt x="49293" y="88649"/>
                  </a:lnTo>
                  <a:close/>
                  <a:moveTo>
                    <a:pt x="49293" y="90922"/>
                  </a:moveTo>
                  <a:lnTo>
                    <a:pt x="49293" y="91498"/>
                  </a:lnTo>
                  <a:lnTo>
                    <a:pt x="48715" y="91498"/>
                  </a:lnTo>
                  <a:lnTo>
                    <a:pt x="49293" y="90922"/>
                  </a:lnTo>
                  <a:close/>
                  <a:moveTo>
                    <a:pt x="67139" y="88614"/>
                  </a:moveTo>
                  <a:lnTo>
                    <a:pt x="67139" y="91498"/>
                  </a:lnTo>
                  <a:lnTo>
                    <a:pt x="49598" y="91498"/>
                  </a:lnTo>
                  <a:lnTo>
                    <a:pt x="49598" y="88614"/>
                  </a:lnTo>
                  <a:close/>
                  <a:moveTo>
                    <a:pt x="70740" y="88614"/>
                  </a:moveTo>
                  <a:lnTo>
                    <a:pt x="67856" y="91498"/>
                  </a:lnTo>
                  <a:lnTo>
                    <a:pt x="67444" y="91498"/>
                  </a:lnTo>
                  <a:lnTo>
                    <a:pt x="67444" y="90064"/>
                  </a:lnTo>
                  <a:lnTo>
                    <a:pt x="68894" y="88614"/>
                  </a:lnTo>
                  <a:close/>
                  <a:moveTo>
                    <a:pt x="73019" y="88614"/>
                  </a:moveTo>
                  <a:lnTo>
                    <a:pt x="70133" y="91498"/>
                  </a:lnTo>
                  <a:lnTo>
                    <a:pt x="68288" y="91498"/>
                  </a:lnTo>
                  <a:lnTo>
                    <a:pt x="71172" y="88614"/>
                  </a:lnTo>
                  <a:close/>
                  <a:moveTo>
                    <a:pt x="79854" y="88614"/>
                  </a:moveTo>
                  <a:lnTo>
                    <a:pt x="76970" y="91498"/>
                  </a:lnTo>
                  <a:lnTo>
                    <a:pt x="75124" y="91498"/>
                  </a:lnTo>
                  <a:lnTo>
                    <a:pt x="78008" y="88614"/>
                  </a:lnTo>
                  <a:close/>
                  <a:moveTo>
                    <a:pt x="82133" y="88614"/>
                  </a:moveTo>
                  <a:lnTo>
                    <a:pt x="79249" y="91498"/>
                  </a:lnTo>
                  <a:lnTo>
                    <a:pt x="77402" y="91498"/>
                  </a:lnTo>
                  <a:lnTo>
                    <a:pt x="80286" y="88614"/>
                  </a:lnTo>
                  <a:close/>
                  <a:moveTo>
                    <a:pt x="84413" y="88614"/>
                  </a:moveTo>
                  <a:lnTo>
                    <a:pt x="81528" y="91498"/>
                  </a:lnTo>
                  <a:lnTo>
                    <a:pt x="79681" y="91498"/>
                  </a:lnTo>
                  <a:lnTo>
                    <a:pt x="82565" y="88614"/>
                  </a:lnTo>
                  <a:close/>
                  <a:moveTo>
                    <a:pt x="86690" y="88614"/>
                  </a:moveTo>
                  <a:lnTo>
                    <a:pt x="83806" y="91498"/>
                  </a:lnTo>
                  <a:lnTo>
                    <a:pt x="81959" y="91498"/>
                  </a:lnTo>
                  <a:lnTo>
                    <a:pt x="84843" y="88614"/>
                  </a:lnTo>
                  <a:close/>
                  <a:moveTo>
                    <a:pt x="88968" y="88614"/>
                  </a:moveTo>
                  <a:lnTo>
                    <a:pt x="86084" y="91498"/>
                  </a:lnTo>
                  <a:lnTo>
                    <a:pt x="84238" y="91498"/>
                  </a:lnTo>
                  <a:lnTo>
                    <a:pt x="87122" y="88614"/>
                  </a:lnTo>
                  <a:close/>
                  <a:moveTo>
                    <a:pt x="91247" y="88614"/>
                  </a:moveTo>
                  <a:lnTo>
                    <a:pt x="88362" y="91498"/>
                  </a:lnTo>
                  <a:lnTo>
                    <a:pt x="86516" y="91498"/>
                  </a:lnTo>
                  <a:lnTo>
                    <a:pt x="89400" y="88614"/>
                  </a:lnTo>
                  <a:close/>
                  <a:moveTo>
                    <a:pt x="93525" y="88614"/>
                  </a:moveTo>
                  <a:lnTo>
                    <a:pt x="90641" y="91498"/>
                  </a:lnTo>
                  <a:lnTo>
                    <a:pt x="88794" y="91498"/>
                  </a:lnTo>
                  <a:lnTo>
                    <a:pt x="91679" y="88614"/>
                  </a:lnTo>
                  <a:close/>
                  <a:moveTo>
                    <a:pt x="95803" y="88614"/>
                  </a:moveTo>
                  <a:lnTo>
                    <a:pt x="92919" y="91498"/>
                  </a:lnTo>
                  <a:lnTo>
                    <a:pt x="91074" y="91498"/>
                  </a:lnTo>
                  <a:lnTo>
                    <a:pt x="93957" y="88614"/>
                  </a:lnTo>
                  <a:close/>
                  <a:moveTo>
                    <a:pt x="98082" y="88614"/>
                  </a:moveTo>
                  <a:lnTo>
                    <a:pt x="95198" y="91498"/>
                  </a:lnTo>
                  <a:lnTo>
                    <a:pt x="93351" y="91498"/>
                  </a:lnTo>
                  <a:lnTo>
                    <a:pt x="96235" y="88614"/>
                  </a:lnTo>
                  <a:close/>
                  <a:moveTo>
                    <a:pt x="100360" y="88614"/>
                  </a:moveTo>
                  <a:lnTo>
                    <a:pt x="97476" y="91498"/>
                  </a:lnTo>
                  <a:lnTo>
                    <a:pt x="95631" y="91498"/>
                  </a:lnTo>
                  <a:lnTo>
                    <a:pt x="98514" y="88614"/>
                  </a:lnTo>
                  <a:close/>
                  <a:moveTo>
                    <a:pt x="102640" y="88614"/>
                  </a:moveTo>
                  <a:lnTo>
                    <a:pt x="99756" y="91498"/>
                  </a:lnTo>
                  <a:lnTo>
                    <a:pt x="97908" y="91498"/>
                  </a:lnTo>
                  <a:lnTo>
                    <a:pt x="100792" y="88614"/>
                  </a:lnTo>
                  <a:close/>
                  <a:moveTo>
                    <a:pt x="104917" y="88614"/>
                  </a:moveTo>
                  <a:lnTo>
                    <a:pt x="102033" y="91498"/>
                  </a:lnTo>
                  <a:lnTo>
                    <a:pt x="100188" y="91498"/>
                  </a:lnTo>
                  <a:lnTo>
                    <a:pt x="103071" y="88614"/>
                  </a:lnTo>
                  <a:close/>
                  <a:moveTo>
                    <a:pt x="107196" y="88614"/>
                  </a:moveTo>
                  <a:lnTo>
                    <a:pt x="104312" y="91498"/>
                  </a:lnTo>
                  <a:lnTo>
                    <a:pt x="102467" y="91498"/>
                  </a:lnTo>
                  <a:lnTo>
                    <a:pt x="105349" y="88614"/>
                  </a:lnTo>
                  <a:close/>
                  <a:moveTo>
                    <a:pt x="109474" y="88614"/>
                  </a:moveTo>
                  <a:lnTo>
                    <a:pt x="106590" y="91498"/>
                  </a:lnTo>
                  <a:lnTo>
                    <a:pt x="104745" y="91498"/>
                  </a:lnTo>
                  <a:lnTo>
                    <a:pt x="107628" y="88614"/>
                  </a:lnTo>
                  <a:close/>
                  <a:moveTo>
                    <a:pt x="111753" y="88614"/>
                  </a:moveTo>
                  <a:lnTo>
                    <a:pt x="108870" y="91498"/>
                  </a:lnTo>
                  <a:lnTo>
                    <a:pt x="107024" y="91498"/>
                  </a:lnTo>
                  <a:lnTo>
                    <a:pt x="109906" y="88614"/>
                  </a:lnTo>
                  <a:close/>
                  <a:moveTo>
                    <a:pt x="114031" y="88614"/>
                  </a:moveTo>
                  <a:lnTo>
                    <a:pt x="111147" y="91498"/>
                  </a:lnTo>
                  <a:lnTo>
                    <a:pt x="109302" y="91498"/>
                  </a:lnTo>
                  <a:lnTo>
                    <a:pt x="112185" y="88614"/>
                  </a:lnTo>
                  <a:close/>
                  <a:moveTo>
                    <a:pt x="116310" y="88614"/>
                  </a:moveTo>
                  <a:lnTo>
                    <a:pt x="113426" y="91498"/>
                  </a:lnTo>
                  <a:lnTo>
                    <a:pt x="111580" y="91498"/>
                  </a:lnTo>
                  <a:lnTo>
                    <a:pt x="114463" y="88614"/>
                  </a:lnTo>
                  <a:close/>
                  <a:moveTo>
                    <a:pt x="118588" y="88614"/>
                  </a:moveTo>
                  <a:lnTo>
                    <a:pt x="115704" y="91498"/>
                  </a:lnTo>
                  <a:lnTo>
                    <a:pt x="113859" y="91498"/>
                  </a:lnTo>
                  <a:lnTo>
                    <a:pt x="116742" y="88614"/>
                  </a:lnTo>
                  <a:close/>
                  <a:moveTo>
                    <a:pt x="120867" y="88614"/>
                  </a:moveTo>
                  <a:lnTo>
                    <a:pt x="117982" y="91498"/>
                  </a:lnTo>
                  <a:lnTo>
                    <a:pt x="116137" y="91498"/>
                  </a:lnTo>
                  <a:lnTo>
                    <a:pt x="119020" y="88614"/>
                  </a:lnTo>
                  <a:close/>
                  <a:moveTo>
                    <a:pt x="125062" y="84852"/>
                  </a:moveTo>
                  <a:lnTo>
                    <a:pt x="125062" y="86698"/>
                  </a:lnTo>
                  <a:lnTo>
                    <a:pt x="120262" y="91498"/>
                  </a:lnTo>
                  <a:lnTo>
                    <a:pt x="118416" y="91498"/>
                  </a:lnTo>
                  <a:lnTo>
                    <a:pt x="121299" y="88614"/>
                  </a:lnTo>
                  <a:lnTo>
                    <a:pt x="122177" y="88614"/>
                  </a:lnTo>
                  <a:lnTo>
                    <a:pt x="122177" y="87736"/>
                  </a:lnTo>
                  <a:lnTo>
                    <a:pt x="125062" y="84852"/>
                  </a:lnTo>
                  <a:close/>
                  <a:moveTo>
                    <a:pt x="125062" y="87130"/>
                  </a:moveTo>
                  <a:lnTo>
                    <a:pt x="125062" y="88614"/>
                  </a:lnTo>
                  <a:lnTo>
                    <a:pt x="125423" y="88614"/>
                  </a:lnTo>
                  <a:lnTo>
                    <a:pt x="122541" y="91498"/>
                  </a:lnTo>
                  <a:lnTo>
                    <a:pt x="120694" y="91498"/>
                  </a:lnTo>
                  <a:lnTo>
                    <a:pt x="125062" y="87130"/>
                  </a:lnTo>
                  <a:close/>
                  <a:moveTo>
                    <a:pt x="127702" y="88614"/>
                  </a:moveTo>
                  <a:lnTo>
                    <a:pt x="124818" y="91498"/>
                  </a:lnTo>
                  <a:lnTo>
                    <a:pt x="122973" y="91498"/>
                  </a:lnTo>
                  <a:lnTo>
                    <a:pt x="125855" y="88614"/>
                  </a:lnTo>
                  <a:close/>
                  <a:moveTo>
                    <a:pt x="129980" y="88614"/>
                  </a:moveTo>
                  <a:lnTo>
                    <a:pt x="127098" y="91498"/>
                  </a:lnTo>
                  <a:lnTo>
                    <a:pt x="125251" y="91498"/>
                  </a:lnTo>
                  <a:lnTo>
                    <a:pt x="128134" y="88614"/>
                  </a:lnTo>
                  <a:close/>
                  <a:moveTo>
                    <a:pt x="132259" y="88614"/>
                  </a:moveTo>
                  <a:lnTo>
                    <a:pt x="129375" y="91498"/>
                  </a:lnTo>
                  <a:lnTo>
                    <a:pt x="127530" y="91498"/>
                  </a:lnTo>
                  <a:lnTo>
                    <a:pt x="130412" y="88614"/>
                  </a:lnTo>
                  <a:close/>
                  <a:moveTo>
                    <a:pt x="134537" y="88614"/>
                  </a:moveTo>
                  <a:lnTo>
                    <a:pt x="131653" y="91498"/>
                  </a:lnTo>
                  <a:lnTo>
                    <a:pt x="129808" y="91498"/>
                  </a:lnTo>
                  <a:lnTo>
                    <a:pt x="132691" y="88614"/>
                  </a:lnTo>
                  <a:close/>
                  <a:moveTo>
                    <a:pt x="136816" y="88614"/>
                  </a:moveTo>
                  <a:lnTo>
                    <a:pt x="133932" y="91498"/>
                  </a:lnTo>
                  <a:lnTo>
                    <a:pt x="132087" y="91498"/>
                  </a:lnTo>
                  <a:lnTo>
                    <a:pt x="134969" y="88614"/>
                  </a:lnTo>
                  <a:close/>
                  <a:moveTo>
                    <a:pt x="139094" y="88614"/>
                  </a:moveTo>
                  <a:lnTo>
                    <a:pt x="136210" y="91498"/>
                  </a:lnTo>
                  <a:lnTo>
                    <a:pt x="134365" y="91498"/>
                  </a:lnTo>
                  <a:lnTo>
                    <a:pt x="137248" y="88614"/>
                  </a:lnTo>
                  <a:close/>
                  <a:moveTo>
                    <a:pt x="141374" y="88614"/>
                  </a:moveTo>
                  <a:lnTo>
                    <a:pt x="138490" y="91498"/>
                  </a:lnTo>
                  <a:lnTo>
                    <a:pt x="136645" y="91498"/>
                  </a:lnTo>
                  <a:lnTo>
                    <a:pt x="139526" y="88614"/>
                  </a:lnTo>
                  <a:close/>
                  <a:moveTo>
                    <a:pt x="143651" y="88614"/>
                  </a:moveTo>
                  <a:lnTo>
                    <a:pt x="140767" y="91498"/>
                  </a:lnTo>
                  <a:lnTo>
                    <a:pt x="138922" y="91498"/>
                  </a:lnTo>
                  <a:lnTo>
                    <a:pt x="141805" y="88614"/>
                  </a:lnTo>
                  <a:close/>
                  <a:moveTo>
                    <a:pt x="145930" y="88614"/>
                  </a:moveTo>
                  <a:lnTo>
                    <a:pt x="143046" y="91498"/>
                  </a:lnTo>
                  <a:lnTo>
                    <a:pt x="141200" y="91498"/>
                  </a:lnTo>
                  <a:lnTo>
                    <a:pt x="144083" y="88614"/>
                  </a:lnTo>
                  <a:close/>
                  <a:moveTo>
                    <a:pt x="148208" y="88614"/>
                  </a:moveTo>
                  <a:lnTo>
                    <a:pt x="145327" y="91498"/>
                  </a:lnTo>
                  <a:lnTo>
                    <a:pt x="143479" y="91498"/>
                  </a:lnTo>
                  <a:lnTo>
                    <a:pt x="146362" y="88614"/>
                  </a:lnTo>
                  <a:close/>
                  <a:moveTo>
                    <a:pt x="150487" y="88614"/>
                  </a:moveTo>
                  <a:lnTo>
                    <a:pt x="147602" y="91498"/>
                  </a:lnTo>
                  <a:lnTo>
                    <a:pt x="145757" y="91498"/>
                  </a:lnTo>
                  <a:lnTo>
                    <a:pt x="148641" y="88614"/>
                  </a:lnTo>
                  <a:close/>
                  <a:moveTo>
                    <a:pt x="152765" y="88614"/>
                  </a:moveTo>
                  <a:lnTo>
                    <a:pt x="149882" y="91498"/>
                  </a:lnTo>
                  <a:lnTo>
                    <a:pt x="148036" y="91498"/>
                  </a:lnTo>
                  <a:lnTo>
                    <a:pt x="150919" y="88614"/>
                  </a:lnTo>
                  <a:close/>
                  <a:moveTo>
                    <a:pt x="155045" y="88614"/>
                  </a:moveTo>
                  <a:lnTo>
                    <a:pt x="152161" y="91498"/>
                  </a:lnTo>
                  <a:lnTo>
                    <a:pt x="150314" y="91498"/>
                  </a:lnTo>
                  <a:lnTo>
                    <a:pt x="153197" y="88614"/>
                  </a:lnTo>
                  <a:close/>
                  <a:moveTo>
                    <a:pt x="157323" y="88614"/>
                  </a:moveTo>
                  <a:lnTo>
                    <a:pt x="154439" y="91498"/>
                  </a:lnTo>
                  <a:lnTo>
                    <a:pt x="152594" y="91498"/>
                  </a:lnTo>
                  <a:lnTo>
                    <a:pt x="155477" y="88614"/>
                  </a:lnTo>
                  <a:close/>
                  <a:moveTo>
                    <a:pt x="159602" y="88614"/>
                  </a:moveTo>
                  <a:lnTo>
                    <a:pt x="156718" y="91498"/>
                  </a:lnTo>
                  <a:lnTo>
                    <a:pt x="154873" y="91498"/>
                  </a:lnTo>
                  <a:lnTo>
                    <a:pt x="157755" y="88614"/>
                  </a:lnTo>
                  <a:close/>
                  <a:moveTo>
                    <a:pt x="161879" y="88614"/>
                  </a:moveTo>
                  <a:lnTo>
                    <a:pt x="158995" y="91498"/>
                  </a:lnTo>
                  <a:lnTo>
                    <a:pt x="157150" y="91498"/>
                  </a:lnTo>
                  <a:lnTo>
                    <a:pt x="160034" y="88614"/>
                  </a:lnTo>
                  <a:close/>
                  <a:moveTo>
                    <a:pt x="164159" y="88614"/>
                  </a:moveTo>
                  <a:lnTo>
                    <a:pt x="161275" y="91498"/>
                  </a:lnTo>
                  <a:lnTo>
                    <a:pt x="159428" y="91498"/>
                  </a:lnTo>
                  <a:lnTo>
                    <a:pt x="162311" y="88614"/>
                  </a:lnTo>
                  <a:close/>
                  <a:moveTo>
                    <a:pt x="166437" y="88614"/>
                  </a:moveTo>
                  <a:lnTo>
                    <a:pt x="163555" y="91498"/>
                  </a:lnTo>
                  <a:lnTo>
                    <a:pt x="161708" y="91498"/>
                  </a:lnTo>
                  <a:lnTo>
                    <a:pt x="164591" y="88614"/>
                  </a:lnTo>
                  <a:close/>
                  <a:moveTo>
                    <a:pt x="168714" y="88614"/>
                  </a:moveTo>
                  <a:lnTo>
                    <a:pt x="165832" y="91498"/>
                  </a:lnTo>
                  <a:lnTo>
                    <a:pt x="163985" y="91498"/>
                  </a:lnTo>
                  <a:lnTo>
                    <a:pt x="166869" y="88614"/>
                  </a:lnTo>
                  <a:close/>
                  <a:moveTo>
                    <a:pt x="170994" y="88614"/>
                  </a:moveTo>
                  <a:lnTo>
                    <a:pt x="168110" y="91498"/>
                  </a:lnTo>
                  <a:lnTo>
                    <a:pt x="166264" y="91498"/>
                  </a:lnTo>
                  <a:lnTo>
                    <a:pt x="169148" y="88614"/>
                  </a:lnTo>
                  <a:close/>
                  <a:moveTo>
                    <a:pt x="173273" y="88614"/>
                  </a:moveTo>
                  <a:lnTo>
                    <a:pt x="170389" y="91498"/>
                  </a:lnTo>
                  <a:lnTo>
                    <a:pt x="168543" y="91498"/>
                  </a:lnTo>
                  <a:lnTo>
                    <a:pt x="171426" y="88614"/>
                  </a:lnTo>
                  <a:close/>
                  <a:moveTo>
                    <a:pt x="175551" y="88614"/>
                  </a:moveTo>
                  <a:lnTo>
                    <a:pt x="172667" y="91498"/>
                  </a:lnTo>
                  <a:lnTo>
                    <a:pt x="170820" y="91498"/>
                  </a:lnTo>
                  <a:lnTo>
                    <a:pt x="173705" y="88614"/>
                  </a:lnTo>
                  <a:close/>
                  <a:moveTo>
                    <a:pt x="177831" y="88614"/>
                  </a:moveTo>
                  <a:lnTo>
                    <a:pt x="174947" y="91498"/>
                  </a:lnTo>
                  <a:lnTo>
                    <a:pt x="173100" y="91498"/>
                  </a:lnTo>
                  <a:lnTo>
                    <a:pt x="175983" y="88614"/>
                  </a:lnTo>
                  <a:close/>
                  <a:moveTo>
                    <a:pt x="180108" y="88614"/>
                  </a:moveTo>
                  <a:lnTo>
                    <a:pt x="177224" y="91498"/>
                  </a:lnTo>
                  <a:lnTo>
                    <a:pt x="175377" y="91498"/>
                  </a:lnTo>
                  <a:lnTo>
                    <a:pt x="178261" y="88614"/>
                  </a:lnTo>
                  <a:close/>
                  <a:moveTo>
                    <a:pt x="182386" y="88614"/>
                  </a:moveTo>
                  <a:lnTo>
                    <a:pt x="179502" y="91498"/>
                  </a:lnTo>
                  <a:lnTo>
                    <a:pt x="177656" y="91498"/>
                  </a:lnTo>
                  <a:lnTo>
                    <a:pt x="180540" y="88614"/>
                  </a:lnTo>
                  <a:close/>
                  <a:moveTo>
                    <a:pt x="184665" y="88614"/>
                  </a:moveTo>
                  <a:lnTo>
                    <a:pt x="181781" y="91498"/>
                  </a:lnTo>
                  <a:lnTo>
                    <a:pt x="179936" y="91498"/>
                  </a:lnTo>
                  <a:lnTo>
                    <a:pt x="182818" y="88614"/>
                  </a:lnTo>
                  <a:close/>
                  <a:moveTo>
                    <a:pt x="186943" y="88614"/>
                  </a:moveTo>
                  <a:lnTo>
                    <a:pt x="184059" y="91498"/>
                  </a:lnTo>
                  <a:lnTo>
                    <a:pt x="182213" y="91498"/>
                  </a:lnTo>
                  <a:lnTo>
                    <a:pt x="185097" y="88614"/>
                  </a:lnTo>
                  <a:close/>
                  <a:moveTo>
                    <a:pt x="189222" y="88614"/>
                  </a:moveTo>
                  <a:lnTo>
                    <a:pt x="186338" y="91498"/>
                  </a:lnTo>
                  <a:lnTo>
                    <a:pt x="184491" y="91498"/>
                  </a:lnTo>
                  <a:lnTo>
                    <a:pt x="187375" y="88614"/>
                  </a:lnTo>
                  <a:close/>
                  <a:moveTo>
                    <a:pt x="191500" y="88614"/>
                  </a:moveTo>
                  <a:lnTo>
                    <a:pt x="188616" y="91498"/>
                  </a:lnTo>
                  <a:lnTo>
                    <a:pt x="186770" y="91498"/>
                  </a:lnTo>
                  <a:lnTo>
                    <a:pt x="189654" y="88614"/>
                  </a:lnTo>
                  <a:close/>
                  <a:moveTo>
                    <a:pt x="193779" y="88614"/>
                  </a:moveTo>
                  <a:lnTo>
                    <a:pt x="190895" y="91498"/>
                  </a:lnTo>
                  <a:lnTo>
                    <a:pt x="189048" y="91498"/>
                  </a:lnTo>
                  <a:lnTo>
                    <a:pt x="191932" y="88614"/>
                  </a:lnTo>
                  <a:close/>
                  <a:moveTo>
                    <a:pt x="196059" y="88614"/>
                  </a:moveTo>
                  <a:lnTo>
                    <a:pt x="193175" y="91498"/>
                  </a:lnTo>
                  <a:lnTo>
                    <a:pt x="191328" y="91498"/>
                  </a:lnTo>
                  <a:lnTo>
                    <a:pt x="194211" y="88614"/>
                  </a:lnTo>
                  <a:close/>
                  <a:moveTo>
                    <a:pt x="197235" y="88614"/>
                  </a:moveTo>
                  <a:lnTo>
                    <a:pt x="197235" y="89715"/>
                  </a:lnTo>
                  <a:lnTo>
                    <a:pt x="195453" y="91498"/>
                  </a:lnTo>
                  <a:lnTo>
                    <a:pt x="193607" y="91498"/>
                  </a:lnTo>
                  <a:lnTo>
                    <a:pt x="196489" y="88614"/>
                  </a:lnTo>
                  <a:close/>
                  <a:moveTo>
                    <a:pt x="197235" y="90149"/>
                  </a:moveTo>
                  <a:lnTo>
                    <a:pt x="197235" y="91498"/>
                  </a:lnTo>
                  <a:lnTo>
                    <a:pt x="195885" y="91498"/>
                  </a:lnTo>
                  <a:lnTo>
                    <a:pt x="197235" y="90149"/>
                  </a:lnTo>
                  <a:close/>
                  <a:moveTo>
                    <a:pt x="215094" y="88614"/>
                  </a:moveTo>
                  <a:lnTo>
                    <a:pt x="215094" y="91498"/>
                  </a:lnTo>
                  <a:lnTo>
                    <a:pt x="197541" y="91498"/>
                  </a:lnTo>
                  <a:lnTo>
                    <a:pt x="197541" y="88614"/>
                  </a:lnTo>
                  <a:close/>
                  <a:moveTo>
                    <a:pt x="219733" y="88614"/>
                  </a:moveTo>
                  <a:lnTo>
                    <a:pt x="216849" y="91498"/>
                  </a:lnTo>
                  <a:lnTo>
                    <a:pt x="215399" y="91498"/>
                  </a:lnTo>
                  <a:lnTo>
                    <a:pt x="215399" y="91099"/>
                  </a:lnTo>
                  <a:lnTo>
                    <a:pt x="217883" y="88614"/>
                  </a:lnTo>
                  <a:close/>
                  <a:moveTo>
                    <a:pt x="222017" y="88614"/>
                  </a:moveTo>
                  <a:lnTo>
                    <a:pt x="219133" y="91498"/>
                  </a:lnTo>
                  <a:lnTo>
                    <a:pt x="217282" y="91498"/>
                  </a:lnTo>
                  <a:lnTo>
                    <a:pt x="220165" y="88614"/>
                  </a:lnTo>
                  <a:close/>
                  <a:moveTo>
                    <a:pt x="227024" y="84036"/>
                  </a:moveTo>
                  <a:lnTo>
                    <a:pt x="227024" y="85887"/>
                  </a:lnTo>
                  <a:lnTo>
                    <a:pt x="221412" y="91498"/>
                  </a:lnTo>
                  <a:lnTo>
                    <a:pt x="219563" y="91498"/>
                  </a:lnTo>
                  <a:lnTo>
                    <a:pt x="222447" y="88614"/>
                  </a:lnTo>
                  <a:lnTo>
                    <a:pt x="224140" y="88614"/>
                  </a:lnTo>
                  <a:lnTo>
                    <a:pt x="224140" y="86920"/>
                  </a:lnTo>
                  <a:lnTo>
                    <a:pt x="227024" y="84036"/>
                  </a:lnTo>
                  <a:close/>
                  <a:moveTo>
                    <a:pt x="227024" y="88601"/>
                  </a:moveTo>
                  <a:lnTo>
                    <a:pt x="227024" y="88614"/>
                  </a:lnTo>
                  <a:lnTo>
                    <a:pt x="228861" y="88614"/>
                  </a:lnTo>
                  <a:lnTo>
                    <a:pt x="225976" y="91498"/>
                  </a:lnTo>
                  <a:lnTo>
                    <a:pt x="224127" y="91498"/>
                  </a:lnTo>
                  <a:lnTo>
                    <a:pt x="227024" y="88601"/>
                  </a:lnTo>
                  <a:close/>
                  <a:moveTo>
                    <a:pt x="231143" y="88614"/>
                  </a:moveTo>
                  <a:lnTo>
                    <a:pt x="228259" y="91498"/>
                  </a:lnTo>
                  <a:lnTo>
                    <a:pt x="226410" y="91498"/>
                  </a:lnTo>
                  <a:lnTo>
                    <a:pt x="229294" y="88614"/>
                  </a:lnTo>
                  <a:close/>
                  <a:moveTo>
                    <a:pt x="233425" y="88614"/>
                  </a:moveTo>
                  <a:lnTo>
                    <a:pt x="230540" y="91498"/>
                  </a:lnTo>
                  <a:lnTo>
                    <a:pt x="228691" y="91498"/>
                  </a:lnTo>
                  <a:lnTo>
                    <a:pt x="231575" y="88614"/>
                  </a:lnTo>
                  <a:close/>
                  <a:moveTo>
                    <a:pt x="235707" y="88614"/>
                  </a:moveTo>
                  <a:lnTo>
                    <a:pt x="232823" y="91498"/>
                  </a:lnTo>
                  <a:lnTo>
                    <a:pt x="230972" y="91498"/>
                  </a:lnTo>
                  <a:lnTo>
                    <a:pt x="233857" y="88614"/>
                  </a:lnTo>
                  <a:close/>
                  <a:moveTo>
                    <a:pt x="237989" y="88614"/>
                  </a:moveTo>
                  <a:lnTo>
                    <a:pt x="235104" y="91498"/>
                  </a:lnTo>
                  <a:lnTo>
                    <a:pt x="233257" y="91498"/>
                  </a:lnTo>
                  <a:lnTo>
                    <a:pt x="236141" y="88614"/>
                  </a:lnTo>
                  <a:close/>
                  <a:moveTo>
                    <a:pt x="240267" y="88614"/>
                  </a:moveTo>
                  <a:lnTo>
                    <a:pt x="237383" y="91498"/>
                  </a:lnTo>
                  <a:lnTo>
                    <a:pt x="235536" y="91498"/>
                  </a:lnTo>
                  <a:lnTo>
                    <a:pt x="238421" y="88614"/>
                  </a:lnTo>
                  <a:close/>
                  <a:moveTo>
                    <a:pt x="23229" y="85171"/>
                  </a:moveTo>
                  <a:lnTo>
                    <a:pt x="23229" y="87012"/>
                  </a:lnTo>
                  <a:lnTo>
                    <a:pt x="18741" y="91500"/>
                  </a:lnTo>
                  <a:lnTo>
                    <a:pt x="16900" y="91500"/>
                  </a:lnTo>
                  <a:lnTo>
                    <a:pt x="19784" y="88615"/>
                  </a:lnTo>
                  <a:lnTo>
                    <a:pt x="20345" y="88614"/>
                  </a:lnTo>
                  <a:lnTo>
                    <a:pt x="20345" y="88055"/>
                  </a:lnTo>
                  <a:lnTo>
                    <a:pt x="23229" y="85171"/>
                  </a:lnTo>
                  <a:close/>
                  <a:moveTo>
                    <a:pt x="227024" y="86320"/>
                  </a:moveTo>
                  <a:lnTo>
                    <a:pt x="227024" y="88169"/>
                  </a:lnTo>
                  <a:lnTo>
                    <a:pt x="223695" y="91500"/>
                  </a:lnTo>
                  <a:lnTo>
                    <a:pt x="221844" y="91500"/>
                  </a:lnTo>
                  <a:lnTo>
                    <a:pt x="227024" y="86320"/>
                  </a:lnTo>
                  <a:close/>
                  <a:moveTo>
                    <a:pt x="3444" y="88614"/>
                  </a:moveTo>
                  <a:lnTo>
                    <a:pt x="307" y="91754"/>
                  </a:lnTo>
                  <a:lnTo>
                    <a:pt x="307" y="91652"/>
                  </a:lnTo>
                  <a:lnTo>
                    <a:pt x="307" y="89913"/>
                  </a:lnTo>
                  <a:lnTo>
                    <a:pt x="1604" y="88614"/>
                  </a:lnTo>
                  <a:close/>
                  <a:moveTo>
                    <a:pt x="46623" y="88614"/>
                  </a:moveTo>
                  <a:lnTo>
                    <a:pt x="42604" y="92632"/>
                  </a:lnTo>
                  <a:lnTo>
                    <a:pt x="42604" y="91498"/>
                  </a:lnTo>
                  <a:lnTo>
                    <a:pt x="41898" y="91498"/>
                  </a:lnTo>
                  <a:lnTo>
                    <a:pt x="44782" y="88614"/>
                  </a:lnTo>
                  <a:close/>
                  <a:moveTo>
                    <a:pt x="75297" y="88614"/>
                  </a:moveTo>
                  <a:lnTo>
                    <a:pt x="72368" y="91543"/>
                  </a:lnTo>
                  <a:lnTo>
                    <a:pt x="71254" y="92657"/>
                  </a:lnTo>
                  <a:lnTo>
                    <a:pt x="71254" y="91500"/>
                  </a:lnTo>
                  <a:lnTo>
                    <a:pt x="70565" y="91500"/>
                  </a:lnTo>
                  <a:lnTo>
                    <a:pt x="73451" y="88614"/>
                  </a:lnTo>
                  <a:close/>
                  <a:moveTo>
                    <a:pt x="240552" y="88761"/>
                  </a:moveTo>
                  <a:lnTo>
                    <a:pt x="240552" y="90609"/>
                  </a:lnTo>
                  <a:lnTo>
                    <a:pt x="237668" y="93493"/>
                  </a:lnTo>
                  <a:lnTo>
                    <a:pt x="237668" y="91645"/>
                  </a:lnTo>
                  <a:lnTo>
                    <a:pt x="240552" y="88761"/>
                  </a:lnTo>
                  <a:close/>
                  <a:moveTo>
                    <a:pt x="5717" y="88614"/>
                  </a:moveTo>
                  <a:lnTo>
                    <a:pt x="307" y="94025"/>
                  </a:lnTo>
                  <a:lnTo>
                    <a:pt x="307" y="92184"/>
                  </a:lnTo>
                  <a:lnTo>
                    <a:pt x="3876" y="88614"/>
                  </a:lnTo>
                  <a:close/>
                  <a:moveTo>
                    <a:pt x="48896" y="88614"/>
                  </a:moveTo>
                  <a:lnTo>
                    <a:pt x="46012" y="91498"/>
                  </a:lnTo>
                  <a:lnTo>
                    <a:pt x="45488" y="91500"/>
                  </a:lnTo>
                  <a:lnTo>
                    <a:pt x="45488" y="92022"/>
                  </a:lnTo>
                  <a:lnTo>
                    <a:pt x="42604" y="94906"/>
                  </a:lnTo>
                  <a:lnTo>
                    <a:pt x="42604" y="93065"/>
                  </a:lnTo>
                  <a:lnTo>
                    <a:pt x="47055" y="88614"/>
                  </a:lnTo>
                  <a:close/>
                  <a:moveTo>
                    <a:pt x="77576" y="88614"/>
                  </a:moveTo>
                  <a:lnTo>
                    <a:pt x="74692" y="91498"/>
                  </a:lnTo>
                  <a:lnTo>
                    <a:pt x="74138" y="91498"/>
                  </a:lnTo>
                  <a:lnTo>
                    <a:pt x="74138" y="92052"/>
                  </a:lnTo>
                  <a:lnTo>
                    <a:pt x="71254" y="94936"/>
                  </a:lnTo>
                  <a:lnTo>
                    <a:pt x="71254" y="93089"/>
                  </a:lnTo>
                  <a:lnTo>
                    <a:pt x="75731" y="88614"/>
                  </a:lnTo>
                  <a:close/>
                  <a:moveTo>
                    <a:pt x="240552" y="91041"/>
                  </a:moveTo>
                  <a:lnTo>
                    <a:pt x="240552" y="92886"/>
                  </a:lnTo>
                  <a:lnTo>
                    <a:pt x="237668" y="95771"/>
                  </a:lnTo>
                  <a:lnTo>
                    <a:pt x="237668" y="93925"/>
                  </a:lnTo>
                  <a:lnTo>
                    <a:pt x="240552" y="91041"/>
                  </a:lnTo>
                  <a:close/>
                  <a:moveTo>
                    <a:pt x="3191" y="91573"/>
                  </a:moveTo>
                  <a:lnTo>
                    <a:pt x="3191" y="93412"/>
                  </a:lnTo>
                  <a:lnTo>
                    <a:pt x="307" y="96296"/>
                  </a:lnTo>
                  <a:lnTo>
                    <a:pt x="307" y="94457"/>
                  </a:lnTo>
                  <a:lnTo>
                    <a:pt x="3191" y="91573"/>
                  </a:lnTo>
                  <a:close/>
                  <a:moveTo>
                    <a:pt x="45488" y="92454"/>
                  </a:moveTo>
                  <a:lnTo>
                    <a:pt x="45488" y="94295"/>
                  </a:lnTo>
                  <a:lnTo>
                    <a:pt x="42604" y="97176"/>
                  </a:lnTo>
                  <a:lnTo>
                    <a:pt x="42604" y="95338"/>
                  </a:lnTo>
                  <a:lnTo>
                    <a:pt x="45488" y="92454"/>
                  </a:lnTo>
                  <a:close/>
                  <a:moveTo>
                    <a:pt x="74138" y="92484"/>
                  </a:moveTo>
                  <a:lnTo>
                    <a:pt x="74138" y="94330"/>
                  </a:lnTo>
                  <a:lnTo>
                    <a:pt x="71254" y="97214"/>
                  </a:lnTo>
                  <a:lnTo>
                    <a:pt x="71254" y="95368"/>
                  </a:lnTo>
                  <a:lnTo>
                    <a:pt x="74138" y="92484"/>
                  </a:lnTo>
                  <a:close/>
                  <a:moveTo>
                    <a:pt x="240552" y="93319"/>
                  </a:moveTo>
                  <a:lnTo>
                    <a:pt x="240552" y="95164"/>
                  </a:lnTo>
                  <a:lnTo>
                    <a:pt x="237668" y="98048"/>
                  </a:lnTo>
                  <a:lnTo>
                    <a:pt x="237668" y="96203"/>
                  </a:lnTo>
                  <a:lnTo>
                    <a:pt x="240552" y="93319"/>
                  </a:lnTo>
                  <a:close/>
                  <a:moveTo>
                    <a:pt x="3191" y="93846"/>
                  </a:moveTo>
                  <a:lnTo>
                    <a:pt x="3191" y="95687"/>
                  </a:lnTo>
                  <a:lnTo>
                    <a:pt x="307" y="98571"/>
                  </a:lnTo>
                  <a:lnTo>
                    <a:pt x="307" y="96730"/>
                  </a:lnTo>
                  <a:lnTo>
                    <a:pt x="3191" y="93846"/>
                  </a:lnTo>
                  <a:close/>
                  <a:moveTo>
                    <a:pt x="45488" y="94727"/>
                  </a:moveTo>
                  <a:lnTo>
                    <a:pt x="45488" y="96566"/>
                  </a:lnTo>
                  <a:lnTo>
                    <a:pt x="42604" y="99449"/>
                  </a:lnTo>
                  <a:lnTo>
                    <a:pt x="42604" y="97611"/>
                  </a:lnTo>
                  <a:lnTo>
                    <a:pt x="45488" y="94727"/>
                  </a:lnTo>
                  <a:close/>
                  <a:moveTo>
                    <a:pt x="74138" y="94762"/>
                  </a:moveTo>
                  <a:lnTo>
                    <a:pt x="74138" y="96610"/>
                  </a:lnTo>
                  <a:lnTo>
                    <a:pt x="71254" y="99493"/>
                  </a:lnTo>
                  <a:lnTo>
                    <a:pt x="71254" y="97647"/>
                  </a:lnTo>
                  <a:lnTo>
                    <a:pt x="74138" y="94762"/>
                  </a:lnTo>
                  <a:close/>
                  <a:moveTo>
                    <a:pt x="240552" y="95598"/>
                  </a:moveTo>
                  <a:lnTo>
                    <a:pt x="240552" y="97444"/>
                  </a:lnTo>
                  <a:lnTo>
                    <a:pt x="237668" y="100328"/>
                  </a:lnTo>
                  <a:lnTo>
                    <a:pt x="237668" y="98482"/>
                  </a:lnTo>
                  <a:lnTo>
                    <a:pt x="240552" y="95598"/>
                  </a:lnTo>
                  <a:close/>
                  <a:moveTo>
                    <a:pt x="3191" y="96119"/>
                  </a:moveTo>
                  <a:lnTo>
                    <a:pt x="3191" y="97958"/>
                  </a:lnTo>
                  <a:lnTo>
                    <a:pt x="307" y="100842"/>
                  </a:lnTo>
                  <a:lnTo>
                    <a:pt x="307" y="99003"/>
                  </a:lnTo>
                  <a:lnTo>
                    <a:pt x="3191" y="96119"/>
                  </a:lnTo>
                  <a:close/>
                  <a:moveTo>
                    <a:pt x="45488" y="96998"/>
                  </a:moveTo>
                  <a:lnTo>
                    <a:pt x="45488" y="98839"/>
                  </a:lnTo>
                  <a:lnTo>
                    <a:pt x="42604" y="101722"/>
                  </a:lnTo>
                  <a:lnTo>
                    <a:pt x="42604" y="99882"/>
                  </a:lnTo>
                  <a:lnTo>
                    <a:pt x="45488" y="96998"/>
                  </a:lnTo>
                  <a:close/>
                  <a:moveTo>
                    <a:pt x="74138" y="97040"/>
                  </a:moveTo>
                  <a:lnTo>
                    <a:pt x="74138" y="98887"/>
                  </a:lnTo>
                  <a:lnTo>
                    <a:pt x="71254" y="101771"/>
                  </a:lnTo>
                  <a:lnTo>
                    <a:pt x="71254" y="99925"/>
                  </a:lnTo>
                  <a:lnTo>
                    <a:pt x="74138" y="97040"/>
                  </a:lnTo>
                  <a:close/>
                  <a:moveTo>
                    <a:pt x="3191" y="98390"/>
                  </a:moveTo>
                  <a:lnTo>
                    <a:pt x="3191" y="100231"/>
                  </a:lnTo>
                  <a:lnTo>
                    <a:pt x="1329" y="102094"/>
                  </a:lnTo>
                  <a:lnTo>
                    <a:pt x="307" y="102094"/>
                  </a:lnTo>
                  <a:lnTo>
                    <a:pt x="307" y="101274"/>
                  </a:lnTo>
                  <a:lnTo>
                    <a:pt x="3191" y="98390"/>
                  </a:lnTo>
                  <a:close/>
                  <a:moveTo>
                    <a:pt x="3191" y="100663"/>
                  </a:moveTo>
                  <a:lnTo>
                    <a:pt x="3191" y="102094"/>
                  </a:lnTo>
                  <a:lnTo>
                    <a:pt x="1761" y="102094"/>
                  </a:lnTo>
                  <a:lnTo>
                    <a:pt x="3191" y="100663"/>
                  </a:lnTo>
                  <a:close/>
                  <a:moveTo>
                    <a:pt x="240554" y="97876"/>
                  </a:moveTo>
                  <a:lnTo>
                    <a:pt x="240552" y="99723"/>
                  </a:lnTo>
                  <a:lnTo>
                    <a:pt x="237668" y="102607"/>
                  </a:lnTo>
                  <a:lnTo>
                    <a:pt x="237668" y="100760"/>
                  </a:lnTo>
                  <a:lnTo>
                    <a:pt x="240554" y="97876"/>
                  </a:lnTo>
                  <a:close/>
                  <a:moveTo>
                    <a:pt x="45488" y="99271"/>
                  </a:moveTo>
                  <a:lnTo>
                    <a:pt x="45488" y="101112"/>
                  </a:lnTo>
                  <a:lnTo>
                    <a:pt x="42604" y="103994"/>
                  </a:lnTo>
                  <a:lnTo>
                    <a:pt x="42604" y="102155"/>
                  </a:lnTo>
                  <a:lnTo>
                    <a:pt x="45488" y="99271"/>
                  </a:lnTo>
                  <a:close/>
                  <a:moveTo>
                    <a:pt x="74138" y="99319"/>
                  </a:moveTo>
                  <a:lnTo>
                    <a:pt x="74138" y="101165"/>
                  </a:lnTo>
                  <a:lnTo>
                    <a:pt x="71254" y="104050"/>
                  </a:lnTo>
                  <a:lnTo>
                    <a:pt x="71254" y="102203"/>
                  </a:lnTo>
                  <a:lnTo>
                    <a:pt x="74138" y="99319"/>
                  </a:lnTo>
                  <a:close/>
                  <a:moveTo>
                    <a:pt x="74138" y="101597"/>
                  </a:moveTo>
                  <a:lnTo>
                    <a:pt x="74138" y="103444"/>
                  </a:lnTo>
                  <a:lnTo>
                    <a:pt x="72872" y="104712"/>
                  </a:lnTo>
                  <a:lnTo>
                    <a:pt x="71254" y="104712"/>
                  </a:lnTo>
                  <a:lnTo>
                    <a:pt x="71254" y="104481"/>
                  </a:lnTo>
                  <a:lnTo>
                    <a:pt x="74138" y="101597"/>
                  </a:lnTo>
                  <a:close/>
                  <a:moveTo>
                    <a:pt x="74138" y="103876"/>
                  </a:moveTo>
                  <a:lnTo>
                    <a:pt x="74138" y="104712"/>
                  </a:lnTo>
                  <a:lnTo>
                    <a:pt x="73304" y="104712"/>
                  </a:lnTo>
                  <a:lnTo>
                    <a:pt x="74138" y="103876"/>
                  </a:lnTo>
                  <a:close/>
                  <a:moveTo>
                    <a:pt x="240552" y="100155"/>
                  </a:moveTo>
                  <a:lnTo>
                    <a:pt x="240552" y="102001"/>
                  </a:lnTo>
                  <a:lnTo>
                    <a:pt x="237668" y="104885"/>
                  </a:lnTo>
                  <a:lnTo>
                    <a:pt x="237668" y="103039"/>
                  </a:lnTo>
                  <a:lnTo>
                    <a:pt x="240552" y="100155"/>
                  </a:lnTo>
                  <a:close/>
                  <a:moveTo>
                    <a:pt x="45488" y="101544"/>
                  </a:moveTo>
                  <a:lnTo>
                    <a:pt x="45488" y="103385"/>
                  </a:lnTo>
                  <a:lnTo>
                    <a:pt x="42604" y="106267"/>
                  </a:lnTo>
                  <a:lnTo>
                    <a:pt x="42604" y="104428"/>
                  </a:lnTo>
                  <a:lnTo>
                    <a:pt x="45488" y="101544"/>
                  </a:lnTo>
                  <a:close/>
                  <a:moveTo>
                    <a:pt x="240552" y="102433"/>
                  </a:moveTo>
                  <a:lnTo>
                    <a:pt x="240552" y="104280"/>
                  </a:lnTo>
                  <a:lnTo>
                    <a:pt x="237668" y="107164"/>
                  </a:lnTo>
                  <a:lnTo>
                    <a:pt x="237668" y="105317"/>
                  </a:lnTo>
                  <a:lnTo>
                    <a:pt x="240552" y="102433"/>
                  </a:lnTo>
                  <a:close/>
                  <a:moveTo>
                    <a:pt x="45488" y="103817"/>
                  </a:moveTo>
                  <a:lnTo>
                    <a:pt x="45488" y="105656"/>
                  </a:lnTo>
                  <a:lnTo>
                    <a:pt x="42604" y="108539"/>
                  </a:lnTo>
                  <a:lnTo>
                    <a:pt x="42604" y="106701"/>
                  </a:lnTo>
                  <a:lnTo>
                    <a:pt x="45488" y="103817"/>
                  </a:lnTo>
                  <a:close/>
                  <a:moveTo>
                    <a:pt x="45488" y="106087"/>
                  </a:moveTo>
                  <a:lnTo>
                    <a:pt x="45488" y="107927"/>
                  </a:lnTo>
                  <a:lnTo>
                    <a:pt x="44785" y="108630"/>
                  </a:lnTo>
                  <a:lnTo>
                    <a:pt x="42944" y="108630"/>
                  </a:lnTo>
                  <a:lnTo>
                    <a:pt x="45488" y="106087"/>
                  </a:lnTo>
                  <a:close/>
                  <a:moveTo>
                    <a:pt x="45488" y="108359"/>
                  </a:moveTo>
                  <a:lnTo>
                    <a:pt x="45488" y="108630"/>
                  </a:lnTo>
                  <a:lnTo>
                    <a:pt x="45217" y="108630"/>
                  </a:lnTo>
                  <a:lnTo>
                    <a:pt x="45488" y="108359"/>
                  </a:lnTo>
                  <a:close/>
                  <a:moveTo>
                    <a:pt x="240552" y="104712"/>
                  </a:moveTo>
                  <a:lnTo>
                    <a:pt x="240552" y="106558"/>
                  </a:lnTo>
                  <a:lnTo>
                    <a:pt x="237668" y="109442"/>
                  </a:lnTo>
                  <a:lnTo>
                    <a:pt x="237668" y="107596"/>
                  </a:lnTo>
                  <a:lnTo>
                    <a:pt x="240552" y="104712"/>
                  </a:lnTo>
                  <a:close/>
                  <a:moveTo>
                    <a:pt x="240552" y="106990"/>
                  </a:moveTo>
                  <a:lnTo>
                    <a:pt x="240552" y="108837"/>
                  </a:lnTo>
                  <a:lnTo>
                    <a:pt x="237668" y="111721"/>
                  </a:lnTo>
                  <a:lnTo>
                    <a:pt x="237668" y="109874"/>
                  </a:lnTo>
                  <a:lnTo>
                    <a:pt x="240552" y="106990"/>
                  </a:lnTo>
                  <a:close/>
                  <a:moveTo>
                    <a:pt x="240552" y="109267"/>
                  </a:moveTo>
                  <a:lnTo>
                    <a:pt x="240552" y="111115"/>
                  </a:lnTo>
                  <a:lnTo>
                    <a:pt x="237668" y="113999"/>
                  </a:lnTo>
                  <a:lnTo>
                    <a:pt x="237668" y="112153"/>
                  </a:lnTo>
                  <a:lnTo>
                    <a:pt x="240552" y="109267"/>
                  </a:lnTo>
                  <a:close/>
                  <a:moveTo>
                    <a:pt x="240552" y="111547"/>
                  </a:moveTo>
                  <a:lnTo>
                    <a:pt x="240552" y="113393"/>
                  </a:lnTo>
                  <a:lnTo>
                    <a:pt x="237668" y="116278"/>
                  </a:lnTo>
                  <a:lnTo>
                    <a:pt x="237668" y="114431"/>
                  </a:lnTo>
                  <a:lnTo>
                    <a:pt x="240552" y="111547"/>
                  </a:lnTo>
                  <a:close/>
                  <a:moveTo>
                    <a:pt x="1065" y="102399"/>
                  </a:moveTo>
                  <a:lnTo>
                    <a:pt x="1065" y="117287"/>
                  </a:lnTo>
                  <a:lnTo>
                    <a:pt x="307" y="117287"/>
                  </a:lnTo>
                  <a:lnTo>
                    <a:pt x="307" y="102399"/>
                  </a:lnTo>
                  <a:close/>
                  <a:moveTo>
                    <a:pt x="2128" y="102399"/>
                  </a:moveTo>
                  <a:lnTo>
                    <a:pt x="2128" y="117287"/>
                  </a:lnTo>
                  <a:lnTo>
                    <a:pt x="1370" y="117287"/>
                  </a:lnTo>
                  <a:lnTo>
                    <a:pt x="1370" y="102399"/>
                  </a:lnTo>
                  <a:close/>
                  <a:moveTo>
                    <a:pt x="3191" y="102399"/>
                  </a:moveTo>
                  <a:lnTo>
                    <a:pt x="3191" y="117287"/>
                  </a:lnTo>
                  <a:lnTo>
                    <a:pt x="2433" y="117287"/>
                  </a:lnTo>
                  <a:lnTo>
                    <a:pt x="2433" y="102399"/>
                  </a:lnTo>
                  <a:close/>
                  <a:moveTo>
                    <a:pt x="240552" y="113825"/>
                  </a:moveTo>
                  <a:lnTo>
                    <a:pt x="240554" y="115672"/>
                  </a:lnTo>
                  <a:lnTo>
                    <a:pt x="238155" y="118069"/>
                  </a:lnTo>
                  <a:lnTo>
                    <a:pt x="237668" y="118069"/>
                  </a:lnTo>
                  <a:lnTo>
                    <a:pt x="237668" y="116710"/>
                  </a:lnTo>
                  <a:lnTo>
                    <a:pt x="240552" y="113825"/>
                  </a:lnTo>
                  <a:close/>
                  <a:moveTo>
                    <a:pt x="240554" y="116105"/>
                  </a:moveTo>
                  <a:lnTo>
                    <a:pt x="240554" y="118070"/>
                  </a:lnTo>
                  <a:lnTo>
                    <a:pt x="239774" y="118069"/>
                  </a:lnTo>
                  <a:lnTo>
                    <a:pt x="238588" y="118069"/>
                  </a:lnTo>
                  <a:lnTo>
                    <a:pt x="240554" y="116105"/>
                  </a:lnTo>
                  <a:close/>
                  <a:moveTo>
                    <a:pt x="1737" y="117593"/>
                  </a:moveTo>
                  <a:lnTo>
                    <a:pt x="307" y="119022"/>
                  </a:lnTo>
                  <a:lnTo>
                    <a:pt x="307" y="117593"/>
                  </a:lnTo>
                  <a:close/>
                  <a:moveTo>
                    <a:pt x="3191" y="117593"/>
                  </a:moveTo>
                  <a:lnTo>
                    <a:pt x="3191" y="118411"/>
                  </a:lnTo>
                  <a:lnTo>
                    <a:pt x="307" y="121296"/>
                  </a:lnTo>
                  <a:lnTo>
                    <a:pt x="307" y="119455"/>
                  </a:lnTo>
                  <a:lnTo>
                    <a:pt x="2169" y="117593"/>
                  </a:lnTo>
                  <a:close/>
                  <a:moveTo>
                    <a:pt x="71645" y="122804"/>
                  </a:moveTo>
                  <a:lnTo>
                    <a:pt x="71256" y="123195"/>
                  </a:lnTo>
                  <a:lnTo>
                    <a:pt x="71256" y="122804"/>
                  </a:lnTo>
                  <a:close/>
                  <a:moveTo>
                    <a:pt x="3191" y="118844"/>
                  </a:moveTo>
                  <a:lnTo>
                    <a:pt x="3191" y="120683"/>
                  </a:lnTo>
                  <a:lnTo>
                    <a:pt x="307" y="123569"/>
                  </a:lnTo>
                  <a:lnTo>
                    <a:pt x="307" y="121728"/>
                  </a:lnTo>
                  <a:lnTo>
                    <a:pt x="3191" y="118844"/>
                  </a:lnTo>
                  <a:close/>
                  <a:moveTo>
                    <a:pt x="73924" y="122804"/>
                  </a:moveTo>
                  <a:lnTo>
                    <a:pt x="71256" y="125473"/>
                  </a:lnTo>
                  <a:lnTo>
                    <a:pt x="71256" y="123627"/>
                  </a:lnTo>
                  <a:lnTo>
                    <a:pt x="72077" y="122804"/>
                  </a:lnTo>
                  <a:close/>
                  <a:moveTo>
                    <a:pt x="3191" y="121117"/>
                  </a:moveTo>
                  <a:lnTo>
                    <a:pt x="3191" y="122956"/>
                  </a:lnTo>
                  <a:lnTo>
                    <a:pt x="307" y="125840"/>
                  </a:lnTo>
                  <a:lnTo>
                    <a:pt x="307" y="124001"/>
                  </a:lnTo>
                  <a:lnTo>
                    <a:pt x="3191" y="121117"/>
                  </a:lnTo>
                  <a:close/>
                  <a:moveTo>
                    <a:pt x="45488" y="108938"/>
                  </a:moveTo>
                  <a:lnTo>
                    <a:pt x="45488" y="126491"/>
                  </a:lnTo>
                  <a:lnTo>
                    <a:pt x="42604" y="126490"/>
                  </a:lnTo>
                  <a:lnTo>
                    <a:pt x="42604" y="108973"/>
                  </a:lnTo>
                  <a:lnTo>
                    <a:pt x="42639" y="108938"/>
                  </a:lnTo>
                  <a:close/>
                  <a:moveTo>
                    <a:pt x="42298" y="108948"/>
                  </a:moveTo>
                  <a:lnTo>
                    <a:pt x="42298" y="126498"/>
                  </a:lnTo>
                  <a:lnTo>
                    <a:pt x="24763" y="126498"/>
                  </a:lnTo>
                  <a:cubicBezTo>
                    <a:pt x="24846" y="116863"/>
                    <a:pt x="32665" y="109041"/>
                    <a:pt x="42298" y="108948"/>
                  </a:cubicBezTo>
                  <a:close/>
                  <a:moveTo>
                    <a:pt x="74140" y="123021"/>
                  </a:moveTo>
                  <a:lnTo>
                    <a:pt x="74140" y="124866"/>
                  </a:lnTo>
                  <a:lnTo>
                    <a:pt x="71254" y="127752"/>
                  </a:lnTo>
                  <a:lnTo>
                    <a:pt x="71254" y="125905"/>
                  </a:lnTo>
                  <a:lnTo>
                    <a:pt x="74140" y="123021"/>
                  </a:lnTo>
                  <a:close/>
                  <a:moveTo>
                    <a:pt x="3191" y="123388"/>
                  </a:moveTo>
                  <a:lnTo>
                    <a:pt x="3191" y="125229"/>
                  </a:lnTo>
                  <a:lnTo>
                    <a:pt x="307" y="128113"/>
                  </a:lnTo>
                  <a:lnTo>
                    <a:pt x="307" y="126272"/>
                  </a:lnTo>
                  <a:lnTo>
                    <a:pt x="3191" y="123388"/>
                  </a:lnTo>
                  <a:close/>
                  <a:moveTo>
                    <a:pt x="74140" y="125298"/>
                  </a:moveTo>
                  <a:lnTo>
                    <a:pt x="74140" y="127146"/>
                  </a:lnTo>
                  <a:lnTo>
                    <a:pt x="71256" y="130029"/>
                  </a:lnTo>
                  <a:lnTo>
                    <a:pt x="71256" y="128184"/>
                  </a:lnTo>
                  <a:lnTo>
                    <a:pt x="74140" y="125298"/>
                  </a:lnTo>
                  <a:close/>
                  <a:moveTo>
                    <a:pt x="3191" y="125661"/>
                  </a:moveTo>
                  <a:lnTo>
                    <a:pt x="3191" y="127502"/>
                  </a:lnTo>
                  <a:lnTo>
                    <a:pt x="307" y="130386"/>
                  </a:lnTo>
                  <a:lnTo>
                    <a:pt x="307" y="128545"/>
                  </a:lnTo>
                  <a:lnTo>
                    <a:pt x="3191" y="125661"/>
                  </a:lnTo>
                  <a:close/>
                  <a:moveTo>
                    <a:pt x="42298" y="91803"/>
                  </a:moveTo>
                  <a:lnTo>
                    <a:pt x="42298" y="108642"/>
                  </a:lnTo>
                  <a:cubicBezTo>
                    <a:pt x="32444" y="108733"/>
                    <a:pt x="24457" y="116774"/>
                    <a:pt x="24457" y="126649"/>
                  </a:cubicBezTo>
                  <a:lnTo>
                    <a:pt x="24457" y="126802"/>
                  </a:lnTo>
                  <a:lnTo>
                    <a:pt x="42299" y="126802"/>
                  </a:lnTo>
                  <a:lnTo>
                    <a:pt x="42299" y="130866"/>
                  </a:lnTo>
                  <a:lnTo>
                    <a:pt x="3496" y="130866"/>
                  </a:lnTo>
                  <a:lnTo>
                    <a:pt x="3496" y="91804"/>
                  </a:lnTo>
                  <a:lnTo>
                    <a:pt x="42298" y="91803"/>
                  </a:lnTo>
                  <a:close/>
                  <a:moveTo>
                    <a:pt x="45488" y="126796"/>
                  </a:moveTo>
                  <a:lnTo>
                    <a:pt x="45488" y="130866"/>
                  </a:lnTo>
                  <a:lnTo>
                    <a:pt x="42604" y="130866"/>
                  </a:lnTo>
                  <a:lnTo>
                    <a:pt x="42604" y="126797"/>
                  </a:lnTo>
                  <a:lnTo>
                    <a:pt x="45488" y="126796"/>
                  </a:lnTo>
                  <a:close/>
                  <a:moveTo>
                    <a:pt x="67832" y="131175"/>
                  </a:moveTo>
                  <a:lnTo>
                    <a:pt x="67454" y="131552"/>
                  </a:lnTo>
                  <a:lnTo>
                    <a:pt x="67454" y="131175"/>
                  </a:lnTo>
                  <a:close/>
                  <a:moveTo>
                    <a:pt x="3191" y="127934"/>
                  </a:moveTo>
                  <a:lnTo>
                    <a:pt x="3191" y="129773"/>
                  </a:lnTo>
                  <a:lnTo>
                    <a:pt x="307" y="132659"/>
                  </a:lnTo>
                  <a:lnTo>
                    <a:pt x="307" y="131021"/>
                  </a:lnTo>
                  <a:lnTo>
                    <a:pt x="307" y="130818"/>
                  </a:lnTo>
                  <a:lnTo>
                    <a:pt x="3191" y="127934"/>
                  </a:lnTo>
                  <a:close/>
                  <a:moveTo>
                    <a:pt x="70111" y="131175"/>
                  </a:moveTo>
                  <a:lnTo>
                    <a:pt x="67454" y="133831"/>
                  </a:lnTo>
                  <a:lnTo>
                    <a:pt x="67454" y="131984"/>
                  </a:lnTo>
                  <a:lnTo>
                    <a:pt x="68264" y="131175"/>
                  </a:lnTo>
                  <a:close/>
                  <a:moveTo>
                    <a:pt x="3191" y="130207"/>
                  </a:moveTo>
                  <a:lnTo>
                    <a:pt x="3191" y="131175"/>
                  </a:lnTo>
                  <a:lnTo>
                    <a:pt x="4064" y="131175"/>
                  </a:lnTo>
                  <a:lnTo>
                    <a:pt x="1180" y="134058"/>
                  </a:lnTo>
                  <a:lnTo>
                    <a:pt x="307" y="134058"/>
                  </a:lnTo>
                  <a:lnTo>
                    <a:pt x="307" y="133091"/>
                  </a:lnTo>
                  <a:lnTo>
                    <a:pt x="3191" y="130207"/>
                  </a:lnTo>
                  <a:close/>
                  <a:moveTo>
                    <a:pt x="6336" y="131175"/>
                  </a:moveTo>
                  <a:lnTo>
                    <a:pt x="3452" y="134058"/>
                  </a:lnTo>
                  <a:lnTo>
                    <a:pt x="1612" y="134058"/>
                  </a:lnTo>
                  <a:lnTo>
                    <a:pt x="4496" y="131175"/>
                  </a:lnTo>
                  <a:close/>
                  <a:moveTo>
                    <a:pt x="8609" y="131175"/>
                  </a:moveTo>
                  <a:lnTo>
                    <a:pt x="5725" y="134058"/>
                  </a:lnTo>
                  <a:lnTo>
                    <a:pt x="3884" y="134058"/>
                  </a:lnTo>
                  <a:lnTo>
                    <a:pt x="6770" y="131175"/>
                  </a:lnTo>
                  <a:close/>
                  <a:moveTo>
                    <a:pt x="10881" y="131175"/>
                  </a:moveTo>
                  <a:lnTo>
                    <a:pt x="7997" y="134058"/>
                  </a:lnTo>
                  <a:lnTo>
                    <a:pt x="6157" y="134058"/>
                  </a:lnTo>
                  <a:lnTo>
                    <a:pt x="9041" y="131175"/>
                  </a:lnTo>
                  <a:close/>
                  <a:moveTo>
                    <a:pt x="13149" y="131175"/>
                  </a:moveTo>
                  <a:lnTo>
                    <a:pt x="10264" y="134058"/>
                  </a:lnTo>
                  <a:lnTo>
                    <a:pt x="8430" y="134058"/>
                  </a:lnTo>
                  <a:lnTo>
                    <a:pt x="11314" y="131175"/>
                  </a:lnTo>
                  <a:close/>
                  <a:moveTo>
                    <a:pt x="19983" y="131175"/>
                  </a:moveTo>
                  <a:lnTo>
                    <a:pt x="17099" y="134058"/>
                  </a:lnTo>
                  <a:lnTo>
                    <a:pt x="15253" y="134058"/>
                  </a:lnTo>
                  <a:lnTo>
                    <a:pt x="18137" y="131175"/>
                  </a:lnTo>
                  <a:close/>
                  <a:moveTo>
                    <a:pt x="22263" y="131175"/>
                  </a:moveTo>
                  <a:lnTo>
                    <a:pt x="19378" y="134058"/>
                  </a:lnTo>
                  <a:lnTo>
                    <a:pt x="17531" y="134058"/>
                  </a:lnTo>
                  <a:lnTo>
                    <a:pt x="20415" y="131175"/>
                  </a:lnTo>
                  <a:close/>
                  <a:moveTo>
                    <a:pt x="24540" y="131175"/>
                  </a:moveTo>
                  <a:lnTo>
                    <a:pt x="21656" y="134058"/>
                  </a:lnTo>
                  <a:lnTo>
                    <a:pt x="19810" y="134058"/>
                  </a:lnTo>
                  <a:lnTo>
                    <a:pt x="22694" y="131175"/>
                  </a:lnTo>
                  <a:close/>
                  <a:moveTo>
                    <a:pt x="26819" y="131175"/>
                  </a:moveTo>
                  <a:lnTo>
                    <a:pt x="23935" y="134058"/>
                  </a:lnTo>
                  <a:lnTo>
                    <a:pt x="22088" y="134058"/>
                  </a:lnTo>
                  <a:lnTo>
                    <a:pt x="24972" y="131175"/>
                  </a:lnTo>
                  <a:close/>
                  <a:moveTo>
                    <a:pt x="29097" y="131175"/>
                  </a:moveTo>
                  <a:lnTo>
                    <a:pt x="26213" y="134058"/>
                  </a:lnTo>
                  <a:lnTo>
                    <a:pt x="24366" y="134058"/>
                  </a:lnTo>
                  <a:lnTo>
                    <a:pt x="27252" y="131175"/>
                  </a:lnTo>
                  <a:close/>
                  <a:moveTo>
                    <a:pt x="31376" y="131175"/>
                  </a:moveTo>
                  <a:lnTo>
                    <a:pt x="28491" y="134058"/>
                  </a:lnTo>
                  <a:lnTo>
                    <a:pt x="26645" y="134058"/>
                  </a:lnTo>
                  <a:lnTo>
                    <a:pt x="29529" y="131175"/>
                  </a:lnTo>
                  <a:close/>
                  <a:moveTo>
                    <a:pt x="33654" y="131175"/>
                  </a:moveTo>
                  <a:lnTo>
                    <a:pt x="30770" y="134058"/>
                  </a:lnTo>
                  <a:lnTo>
                    <a:pt x="28923" y="134058"/>
                  </a:lnTo>
                  <a:lnTo>
                    <a:pt x="31809" y="131175"/>
                  </a:lnTo>
                  <a:close/>
                  <a:moveTo>
                    <a:pt x="35932" y="131175"/>
                  </a:moveTo>
                  <a:lnTo>
                    <a:pt x="33048" y="134058"/>
                  </a:lnTo>
                  <a:lnTo>
                    <a:pt x="31202" y="134058"/>
                  </a:lnTo>
                  <a:lnTo>
                    <a:pt x="34086" y="131175"/>
                  </a:lnTo>
                  <a:close/>
                  <a:moveTo>
                    <a:pt x="38212" y="131175"/>
                  </a:moveTo>
                  <a:lnTo>
                    <a:pt x="35328" y="134058"/>
                  </a:lnTo>
                  <a:lnTo>
                    <a:pt x="33482" y="134058"/>
                  </a:lnTo>
                  <a:lnTo>
                    <a:pt x="36366" y="131175"/>
                  </a:lnTo>
                  <a:close/>
                  <a:moveTo>
                    <a:pt x="40491" y="131175"/>
                  </a:moveTo>
                  <a:lnTo>
                    <a:pt x="37605" y="134058"/>
                  </a:lnTo>
                  <a:lnTo>
                    <a:pt x="35760" y="134058"/>
                  </a:lnTo>
                  <a:lnTo>
                    <a:pt x="38644" y="131175"/>
                  </a:lnTo>
                  <a:close/>
                  <a:moveTo>
                    <a:pt x="42769" y="131175"/>
                  </a:moveTo>
                  <a:lnTo>
                    <a:pt x="39885" y="134058"/>
                  </a:lnTo>
                  <a:lnTo>
                    <a:pt x="38039" y="134058"/>
                  </a:lnTo>
                  <a:lnTo>
                    <a:pt x="40923" y="131175"/>
                  </a:lnTo>
                  <a:close/>
                  <a:moveTo>
                    <a:pt x="45048" y="131175"/>
                  </a:moveTo>
                  <a:lnTo>
                    <a:pt x="42162" y="134058"/>
                  </a:lnTo>
                  <a:lnTo>
                    <a:pt x="40317" y="134058"/>
                  </a:lnTo>
                  <a:lnTo>
                    <a:pt x="43201" y="131175"/>
                  </a:lnTo>
                  <a:close/>
                  <a:moveTo>
                    <a:pt x="47326" y="131175"/>
                  </a:moveTo>
                  <a:lnTo>
                    <a:pt x="44442" y="134058"/>
                  </a:lnTo>
                  <a:lnTo>
                    <a:pt x="42596" y="134058"/>
                  </a:lnTo>
                  <a:lnTo>
                    <a:pt x="45480" y="131175"/>
                  </a:lnTo>
                  <a:close/>
                  <a:moveTo>
                    <a:pt x="49290" y="131175"/>
                  </a:moveTo>
                  <a:lnTo>
                    <a:pt x="49290" y="131489"/>
                  </a:lnTo>
                  <a:lnTo>
                    <a:pt x="46721" y="134058"/>
                  </a:lnTo>
                  <a:lnTo>
                    <a:pt x="44874" y="134058"/>
                  </a:lnTo>
                  <a:lnTo>
                    <a:pt x="47758" y="131175"/>
                  </a:lnTo>
                  <a:close/>
                  <a:moveTo>
                    <a:pt x="49290" y="131921"/>
                  </a:moveTo>
                  <a:lnTo>
                    <a:pt x="49290" y="133767"/>
                  </a:lnTo>
                  <a:lnTo>
                    <a:pt x="48999" y="134058"/>
                  </a:lnTo>
                  <a:lnTo>
                    <a:pt x="47153" y="134058"/>
                  </a:lnTo>
                  <a:lnTo>
                    <a:pt x="49290" y="131921"/>
                  </a:lnTo>
                  <a:close/>
                  <a:moveTo>
                    <a:pt x="67142" y="131175"/>
                  </a:moveTo>
                  <a:lnTo>
                    <a:pt x="67142" y="134058"/>
                  </a:lnTo>
                  <a:lnTo>
                    <a:pt x="49600" y="134058"/>
                  </a:lnTo>
                  <a:lnTo>
                    <a:pt x="49600" y="131175"/>
                  </a:lnTo>
                  <a:close/>
                  <a:moveTo>
                    <a:pt x="74140" y="127578"/>
                  </a:moveTo>
                  <a:lnTo>
                    <a:pt x="74140" y="129425"/>
                  </a:lnTo>
                  <a:lnTo>
                    <a:pt x="69505" y="134058"/>
                  </a:lnTo>
                  <a:lnTo>
                    <a:pt x="67659" y="134058"/>
                  </a:lnTo>
                  <a:lnTo>
                    <a:pt x="70543" y="131175"/>
                  </a:lnTo>
                  <a:lnTo>
                    <a:pt x="71254" y="131175"/>
                  </a:lnTo>
                  <a:lnTo>
                    <a:pt x="71254" y="130462"/>
                  </a:lnTo>
                  <a:lnTo>
                    <a:pt x="74140" y="127578"/>
                  </a:lnTo>
                  <a:close/>
                  <a:moveTo>
                    <a:pt x="74140" y="129855"/>
                  </a:moveTo>
                  <a:lnTo>
                    <a:pt x="74140" y="131702"/>
                  </a:lnTo>
                  <a:lnTo>
                    <a:pt x="71256" y="134587"/>
                  </a:lnTo>
                  <a:lnTo>
                    <a:pt x="71256" y="134058"/>
                  </a:lnTo>
                  <a:lnTo>
                    <a:pt x="69939" y="134058"/>
                  </a:lnTo>
                  <a:lnTo>
                    <a:pt x="74140" y="129855"/>
                  </a:lnTo>
                  <a:close/>
                  <a:moveTo>
                    <a:pt x="15428" y="131175"/>
                  </a:moveTo>
                  <a:lnTo>
                    <a:pt x="11859" y="134742"/>
                  </a:lnTo>
                  <a:lnTo>
                    <a:pt x="11859" y="134058"/>
                  </a:lnTo>
                  <a:lnTo>
                    <a:pt x="10696" y="134058"/>
                  </a:lnTo>
                  <a:lnTo>
                    <a:pt x="13581" y="131175"/>
                  </a:lnTo>
                  <a:close/>
                  <a:moveTo>
                    <a:pt x="74140" y="132135"/>
                  </a:moveTo>
                  <a:lnTo>
                    <a:pt x="74140" y="133980"/>
                  </a:lnTo>
                  <a:lnTo>
                    <a:pt x="71256" y="136864"/>
                  </a:lnTo>
                  <a:lnTo>
                    <a:pt x="71256" y="135019"/>
                  </a:lnTo>
                  <a:lnTo>
                    <a:pt x="74140" y="132135"/>
                  </a:lnTo>
                  <a:close/>
                  <a:moveTo>
                    <a:pt x="17705" y="131175"/>
                  </a:moveTo>
                  <a:lnTo>
                    <a:pt x="14821" y="134058"/>
                  </a:lnTo>
                  <a:lnTo>
                    <a:pt x="14743" y="134058"/>
                  </a:lnTo>
                  <a:lnTo>
                    <a:pt x="14743" y="134135"/>
                  </a:lnTo>
                  <a:lnTo>
                    <a:pt x="11859" y="137018"/>
                  </a:lnTo>
                  <a:lnTo>
                    <a:pt x="11859" y="135173"/>
                  </a:lnTo>
                  <a:lnTo>
                    <a:pt x="15858" y="131175"/>
                  </a:lnTo>
                  <a:close/>
                  <a:moveTo>
                    <a:pt x="74140" y="134414"/>
                  </a:moveTo>
                  <a:lnTo>
                    <a:pt x="74140" y="136260"/>
                  </a:lnTo>
                  <a:lnTo>
                    <a:pt x="71256" y="139144"/>
                  </a:lnTo>
                  <a:lnTo>
                    <a:pt x="71256" y="137298"/>
                  </a:lnTo>
                  <a:lnTo>
                    <a:pt x="74140" y="134414"/>
                  </a:lnTo>
                  <a:close/>
                  <a:moveTo>
                    <a:pt x="14743" y="134567"/>
                  </a:moveTo>
                  <a:lnTo>
                    <a:pt x="14743" y="136414"/>
                  </a:lnTo>
                  <a:lnTo>
                    <a:pt x="11859" y="139297"/>
                  </a:lnTo>
                  <a:lnTo>
                    <a:pt x="11859" y="137452"/>
                  </a:lnTo>
                  <a:lnTo>
                    <a:pt x="14743" y="134567"/>
                  </a:lnTo>
                  <a:close/>
                  <a:moveTo>
                    <a:pt x="74140" y="136692"/>
                  </a:moveTo>
                  <a:lnTo>
                    <a:pt x="74140" y="138539"/>
                  </a:lnTo>
                  <a:lnTo>
                    <a:pt x="71256" y="141423"/>
                  </a:lnTo>
                  <a:lnTo>
                    <a:pt x="71256" y="139576"/>
                  </a:lnTo>
                  <a:lnTo>
                    <a:pt x="74140" y="136692"/>
                  </a:lnTo>
                  <a:close/>
                  <a:moveTo>
                    <a:pt x="14743" y="136846"/>
                  </a:moveTo>
                  <a:lnTo>
                    <a:pt x="14743" y="138692"/>
                  </a:lnTo>
                  <a:lnTo>
                    <a:pt x="11859" y="141576"/>
                  </a:lnTo>
                  <a:lnTo>
                    <a:pt x="11859" y="139730"/>
                  </a:lnTo>
                  <a:lnTo>
                    <a:pt x="14743" y="136846"/>
                  </a:lnTo>
                  <a:close/>
                  <a:moveTo>
                    <a:pt x="74140" y="138971"/>
                  </a:moveTo>
                  <a:lnTo>
                    <a:pt x="74140" y="140817"/>
                  </a:lnTo>
                  <a:lnTo>
                    <a:pt x="71256" y="143701"/>
                  </a:lnTo>
                  <a:lnTo>
                    <a:pt x="71256" y="141855"/>
                  </a:lnTo>
                  <a:lnTo>
                    <a:pt x="74140" y="138971"/>
                  </a:lnTo>
                  <a:close/>
                  <a:moveTo>
                    <a:pt x="14743" y="139126"/>
                  </a:moveTo>
                  <a:lnTo>
                    <a:pt x="14743" y="140971"/>
                  </a:lnTo>
                  <a:lnTo>
                    <a:pt x="11859" y="143855"/>
                  </a:lnTo>
                  <a:lnTo>
                    <a:pt x="11859" y="142010"/>
                  </a:lnTo>
                  <a:lnTo>
                    <a:pt x="14743" y="139126"/>
                  </a:lnTo>
                  <a:close/>
                  <a:moveTo>
                    <a:pt x="74140" y="141249"/>
                  </a:moveTo>
                  <a:lnTo>
                    <a:pt x="74140" y="143095"/>
                  </a:lnTo>
                  <a:lnTo>
                    <a:pt x="71256" y="145980"/>
                  </a:lnTo>
                  <a:lnTo>
                    <a:pt x="71256" y="144133"/>
                  </a:lnTo>
                  <a:lnTo>
                    <a:pt x="74140" y="141249"/>
                  </a:lnTo>
                  <a:close/>
                  <a:moveTo>
                    <a:pt x="14743" y="141403"/>
                  </a:moveTo>
                  <a:lnTo>
                    <a:pt x="14743" y="143249"/>
                  </a:lnTo>
                  <a:lnTo>
                    <a:pt x="11859" y="146133"/>
                  </a:lnTo>
                  <a:lnTo>
                    <a:pt x="11859" y="144287"/>
                  </a:lnTo>
                  <a:lnTo>
                    <a:pt x="14743" y="141403"/>
                  </a:lnTo>
                  <a:close/>
                  <a:moveTo>
                    <a:pt x="238381" y="118375"/>
                  </a:moveTo>
                  <a:lnTo>
                    <a:pt x="238381" y="147840"/>
                  </a:lnTo>
                  <a:lnTo>
                    <a:pt x="237668" y="147840"/>
                  </a:lnTo>
                  <a:lnTo>
                    <a:pt x="237668" y="118375"/>
                  </a:lnTo>
                  <a:close/>
                  <a:moveTo>
                    <a:pt x="239468" y="118375"/>
                  </a:moveTo>
                  <a:lnTo>
                    <a:pt x="239467" y="147840"/>
                  </a:lnTo>
                  <a:lnTo>
                    <a:pt x="238686" y="147840"/>
                  </a:lnTo>
                  <a:lnTo>
                    <a:pt x="238686" y="118375"/>
                  </a:lnTo>
                  <a:close/>
                  <a:moveTo>
                    <a:pt x="240555" y="118375"/>
                  </a:moveTo>
                  <a:lnTo>
                    <a:pt x="240555" y="147840"/>
                  </a:lnTo>
                  <a:lnTo>
                    <a:pt x="239774" y="147840"/>
                  </a:lnTo>
                  <a:lnTo>
                    <a:pt x="239774" y="118375"/>
                  </a:lnTo>
                  <a:close/>
                  <a:moveTo>
                    <a:pt x="74140" y="143527"/>
                  </a:moveTo>
                  <a:lnTo>
                    <a:pt x="74140" y="145374"/>
                  </a:lnTo>
                  <a:lnTo>
                    <a:pt x="71256" y="148258"/>
                  </a:lnTo>
                  <a:lnTo>
                    <a:pt x="71256" y="146412"/>
                  </a:lnTo>
                  <a:lnTo>
                    <a:pt x="74140" y="143527"/>
                  </a:lnTo>
                  <a:close/>
                  <a:moveTo>
                    <a:pt x="14743" y="143681"/>
                  </a:moveTo>
                  <a:lnTo>
                    <a:pt x="14743" y="145528"/>
                  </a:lnTo>
                  <a:lnTo>
                    <a:pt x="11859" y="148412"/>
                  </a:lnTo>
                  <a:lnTo>
                    <a:pt x="11859" y="146565"/>
                  </a:lnTo>
                  <a:lnTo>
                    <a:pt x="14743" y="143681"/>
                  </a:lnTo>
                  <a:close/>
                  <a:moveTo>
                    <a:pt x="239978" y="148146"/>
                  </a:moveTo>
                  <a:lnTo>
                    <a:pt x="237668" y="150455"/>
                  </a:lnTo>
                  <a:lnTo>
                    <a:pt x="237668" y="148146"/>
                  </a:lnTo>
                  <a:close/>
                  <a:moveTo>
                    <a:pt x="74140" y="145806"/>
                  </a:moveTo>
                  <a:lnTo>
                    <a:pt x="74140" y="147652"/>
                  </a:lnTo>
                  <a:lnTo>
                    <a:pt x="71256" y="150536"/>
                  </a:lnTo>
                  <a:lnTo>
                    <a:pt x="71256" y="148690"/>
                  </a:lnTo>
                  <a:lnTo>
                    <a:pt x="74140" y="145806"/>
                  </a:lnTo>
                  <a:close/>
                  <a:moveTo>
                    <a:pt x="14743" y="145961"/>
                  </a:moveTo>
                  <a:lnTo>
                    <a:pt x="14743" y="147806"/>
                  </a:lnTo>
                  <a:lnTo>
                    <a:pt x="11859" y="150690"/>
                  </a:lnTo>
                  <a:lnTo>
                    <a:pt x="11859" y="148845"/>
                  </a:lnTo>
                  <a:lnTo>
                    <a:pt x="14743" y="145961"/>
                  </a:lnTo>
                  <a:close/>
                  <a:moveTo>
                    <a:pt x="67148" y="134363"/>
                  </a:moveTo>
                  <a:lnTo>
                    <a:pt x="67148" y="151899"/>
                  </a:lnTo>
                  <a:cubicBezTo>
                    <a:pt x="57519" y="151817"/>
                    <a:pt x="49703" y="143998"/>
                    <a:pt x="49612" y="134363"/>
                  </a:cubicBezTo>
                  <a:close/>
                  <a:moveTo>
                    <a:pt x="240552" y="148146"/>
                  </a:moveTo>
                  <a:lnTo>
                    <a:pt x="240555" y="149849"/>
                  </a:lnTo>
                  <a:lnTo>
                    <a:pt x="237668" y="152733"/>
                  </a:lnTo>
                  <a:lnTo>
                    <a:pt x="237668" y="150888"/>
                  </a:lnTo>
                  <a:lnTo>
                    <a:pt x="240410" y="148146"/>
                  </a:lnTo>
                  <a:close/>
                  <a:moveTo>
                    <a:pt x="74140" y="148084"/>
                  </a:moveTo>
                  <a:lnTo>
                    <a:pt x="74140" y="149931"/>
                  </a:lnTo>
                  <a:lnTo>
                    <a:pt x="71256" y="152815"/>
                  </a:lnTo>
                  <a:lnTo>
                    <a:pt x="71256" y="150968"/>
                  </a:lnTo>
                  <a:lnTo>
                    <a:pt x="74140" y="148084"/>
                  </a:lnTo>
                  <a:close/>
                  <a:moveTo>
                    <a:pt x="14743" y="148238"/>
                  </a:moveTo>
                  <a:lnTo>
                    <a:pt x="14743" y="150085"/>
                  </a:lnTo>
                  <a:lnTo>
                    <a:pt x="11859" y="152969"/>
                  </a:lnTo>
                  <a:lnTo>
                    <a:pt x="11859" y="151124"/>
                  </a:lnTo>
                  <a:lnTo>
                    <a:pt x="14743" y="148238"/>
                  </a:lnTo>
                  <a:close/>
                  <a:moveTo>
                    <a:pt x="240552" y="150281"/>
                  </a:moveTo>
                  <a:lnTo>
                    <a:pt x="240554" y="152127"/>
                  </a:lnTo>
                  <a:lnTo>
                    <a:pt x="237668" y="155013"/>
                  </a:lnTo>
                  <a:lnTo>
                    <a:pt x="237668" y="153165"/>
                  </a:lnTo>
                  <a:lnTo>
                    <a:pt x="240552" y="150281"/>
                  </a:lnTo>
                  <a:close/>
                  <a:moveTo>
                    <a:pt x="74140" y="150363"/>
                  </a:moveTo>
                  <a:lnTo>
                    <a:pt x="74140" y="152209"/>
                  </a:lnTo>
                  <a:lnTo>
                    <a:pt x="71256" y="155093"/>
                  </a:lnTo>
                  <a:lnTo>
                    <a:pt x="71256" y="153247"/>
                  </a:lnTo>
                  <a:lnTo>
                    <a:pt x="74140" y="150363"/>
                  </a:lnTo>
                  <a:close/>
                  <a:moveTo>
                    <a:pt x="14743" y="150517"/>
                  </a:moveTo>
                  <a:lnTo>
                    <a:pt x="14743" y="152363"/>
                  </a:lnTo>
                  <a:lnTo>
                    <a:pt x="11859" y="155247"/>
                  </a:lnTo>
                  <a:lnTo>
                    <a:pt x="11859" y="153401"/>
                  </a:lnTo>
                  <a:lnTo>
                    <a:pt x="14743" y="150517"/>
                  </a:lnTo>
                  <a:close/>
                  <a:moveTo>
                    <a:pt x="240552" y="152561"/>
                  </a:moveTo>
                  <a:lnTo>
                    <a:pt x="240554" y="154407"/>
                  </a:lnTo>
                  <a:lnTo>
                    <a:pt x="237668" y="157291"/>
                  </a:lnTo>
                  <a:lnTo>
                    <a:pt x="237668" y="155445"/>
                  </a:lnTo>
                  <a:lnTo>
                    <a:pt x="240552" y="152561"/>
                  </a:lnTo>
                  <a:close/>
                  <a:moveTo>
                    <a:pt x="74140" y="152641"/>
                  </a:moveTo>
                  <a:lnTo>
                    <a:pt x="74140" y="154488"/>
                  </a:lnTo>
                  <a:lnTo>
                    <a:pt x="71256" y="157372"/>
                  </a:lnTo>
                  <a:lnTo>
                    <a:pt x="71256" y="155527"/>
                  </a:lnTo>
                  <a:lnTo>
                    <a:pt x="74140" y="152641"/>
                  </a:lnTo>
                  <a:close/>
                  <a:moveTo>
                    <a:pt x="14743" y="152795"/>
                  </a:moveTo>
                  <a:lnTo>
                    <a:pt x="14743" y="154642"/>
                  </a:lnTo>
                  <a:lnTo>
                    <a:pt x="11859" y="157526"/>
                  </a:lnTo>
                  <a:lnTo>
                    <a:pt x="11859" y="155679"/>
                  </a:lnTo>
                  <a:lnTo>
                    <a:pt x="14743" y="152795"/>
                  </a:lnTo>
                  <a:close/>
                  <a:moveTo>
                    <a:pt x="240554" y="154838"/>
                  </a:moveTo>
                  <a:lnTo>
                    <a:pt x="240554" y="156684"/>
                  </a:lnTo>
                  <a:lnTo>
                    <a:pt x="237668" y="159568"/>
                  </a:lnTo>
                  <a:lnTo>
                    <a:pt x="237668" y="157723"/>
                  </a:lnTo>
                  <a:lnTo>
                    <a:pt x="240554" y="154838"/>
                  </a:lnTo>
                  <a:close/>
                  <a:moveTo>
                    <a:pt x="74140" y="154920"/>
                  </a:moveTo>
                  <a:lnTo>
                    <a:pt x="74140" y="156766"/>
                  </a:lnTo>
                  <a:lnTo>
                    <a:pt x="71256" y="159650"/>
                  </a:lnTo>
                  <a:lnTo>
                    <a:pt x="71256" y="157804"/>
                  </a:lnTo>
                  <a:lnTo>
                    <a:pt x="74140" y="154920"/>
                  </a:lnTo>
                  <a:close/>
                  <a:moveTo>
                    <a:pt x="14743" y="155075"/>
                  </a:moveTo>
                  <a:lnTo>
                    <a:pt x="14743" y="156920"/>
                  </a:lnTo>
                  <a:lnTo>
                    <a:pt x="11859" y="159804"/>
                  </a:lnTo>
                  <a:lnTo>
                    <a:pt x="11859" y="157959"/>
                  </a:lnTo>
                  <a:lnTo>
                    <a:pt x="14743" y="155075"/>
                  </a:lnTo>
                  <a:close/>
                  <a:moveTo>
                    <a:pt x="240552" y="157118"/>
                  </a:moveTo>
                  <a:lnTo>
                    <a:pt x="240554" y="158964"/>
                  </a:lnTo>
                  <a:lnTo>
                    <a:pt x="237668" y="161848"/>
                  </a:lnTo>
                  <a:lnTo>
                    <a:pt x="237668" y="160002"/>
                  </a:lnTo>
                  <a:lnTo>
                    <a:pt x="240552" y="157118"/>
                  </a:lnTo>
                  <a:close/>
                  <a:moveTo>
                    <a:pt x="74140" y="157198"/>
                  </a:moveTo>
                  <a:lnTo>
                    <a:pt x="74140" y="159045"/>
                  </a:lnTo>
                  <a:lnTo>
                    <a:pt x="71256" y="161929"/>
                  </a:lnTo>
                  <a:lnTo>
                    <a:pt x="71256" y="160082"/>
                  </a:lnTo>
                  <a:lnTo>
                    <a:pt x="74140" y="157198"/>
                  </a:lnTo>
                  <a:close/>
                  <a:moveTo>
                    <a:pt x="14743" y="157354"/>
                  </a:moveTo>
                  <a:lnTo>
                    <a:pt x="14743" y="159200"/>
                  </a:lnTo>
                  <a:lnTo>
                    <a:pt x="11859" y="162083"/>
                  </a:lnTo>
                  <a:lnTo>
                    <a:pt x="11859" y="160238"/>
                  </a:lnTo>
                  <a:lnTo>
                    <a:pt x="14743" y="157354"/>
                  </a:lnTo>
                  <a:close/>
                  <a:moveTo>
                    <a:pt x="240552" y="159396"/>
                  </a:moveTo>
                  <a:lnTo>
                    <a:pt x="240554" y="161243"/>
                  </a:lnTo>
                  <a:lnTo>
                    <a:pt x="237668" y="164127"/>
                  </a:lnTo>
                  <a:lnTo>
                    <a:pt x="237668" y="162280"/>
                  </a:lnTo>
                  <a:lnTo>
                    <a:pt x="240552" y="159396"/>
                  </a:lnTo>
                  <a:close/>
                  <a:moveTo>
                    <a:pt x="74140" y="159477"/>
                  </a:moveTo>
                  <a:lnTo>
                    <a:pt x="74140" y="161323"/>
                  </a:lnTo>
                  <a:lnTo>
                    <a:pt x="71256" y="164207"/>
                  </a:lnTo>
                  <a:lnTo>
                    <a:pt x="71256" y="162361"/>
                  </a:lnTo>
                  <a:lnTo>
                    <a:pt x="74140" y="159477"/>
                  </a:lnTo>
                  <a:close/>
                  <a:moveTo>
                    <a:pt x="14743" y="159631"/>
                  </a:moveTo>
                  <a:lnTo>
                    <a:pt x="14743" y="161479"/>
                  </a:lnTo>
                  <a:lnTo>
                    <a:pt x="11859" y="164361"/>
                  </a:lnTo>
                  <a:lnTo>
                    <a:pt x="11859" y="162516"/>
                  </a:lnTo>
                  <a:lnTo>
                    <a:pt x="14743" y="159631"/>
                  </a:lnTo>
                  <a:close/>
                  <a:moveTo>
                    <a:pt x="240552" y="161675"/>
                  </a:moveTo>
                  <a:lnTo>
                    <a:pt x="240554" y="163521"/>
                  </a:lnTo>
                  <a:lnTo>
                    <a:pt x="237668" y="166405"/>
                  </a:lnTo>
                  <a:lnTo>
                    <a:pt x="237668" y="164559"/>
                  </a:lnTo>
                  <a:lnTo>
                    <a:pt x="240552" y="161675"/>
                  </a:lnTo>
                  <a:close/>
                  <a:moveTo>
                    <a:pt x="74138" y="161755"/>
                  </a:moveTo>
                  <a:lnTo>
                    <a:pt x="74138" y="163602"/>
                  </a:lnTo>
                  <a:lnTo>
                    <a:pt x="71256" y="166486"/>
                  </a:lnTo>
                  <a:lnTo>
                    <a:pt x="71256" y="164639"/>
                  </a:lnTo>
                  <a:lnTo>
                    <a:pt x="74138" y="161755"/>
                  </a:lnTo>
                  <a:close/>
                  <a:moveTo>
                    <a:pt x="14743" y="161909"/>
                  </a:moveTo>
                  <a:lnTo>
                    <a:pt x="14743" y="163756"/>
                  </a:lnTo>
                  <a:lnTo>
                    <a:pt x="11859" y="166640"/>
                  </a:lnTo>
                  <a:lnTo>
                    <a:pt x="11859" y="164793"/>
                  </a:lnTo>
                  <a:lnTo>
                    <a:pt x="14743" y="161909"/>
                  </a:lnTo>
                  <a:close/>
                  <a:moveTo>
                    <a:pt x="240555" y="163953"/>
                  </a:moveTo>
                  <a:lnTo>
                    <a:pt x="240555" y="165800"/>
                  </a:lnTo>
                  <a:lnTo>
                    <a:pt x="237671" y="168682"/>
                  </a:lnTo>
                  <a:lnTo>
                    <a:pt x="237671" y="166837"/>
                  </a:lnTo>
                  <a:lnTo>
                    <a:pt x="240555" y="163953"/>
                  </a:lnTo>
                  <a:close/>
                  <a:moveTo>
                    <a:pt x="74140" y="164034"/>
                  </a:moveTo>
                  <a:lnTo>
                    <a:pt x="74140" y="165880"/>
                  </a:lnTo>
                  <a:lnTo>
                    <a:pt x="71256" y="168764"/>
                  </a:lnTo>
                  <a:lnTo>
                    <a:pt x="71256" y="166918"/>
                  </a:lnTo>
                  <a:lnTo>
                    <a:pt x="74140" y="164034"/>
                  </a:lnTo>
                  <a:close/>
                  <a:moveTo>
                    <a:pt x="14743" y="164188"/>
                  </a:moveTo>
                  <a:lnTo>
                    <a:pt x="14743" y="166034"/>
                  </a:lnTo>
                  <a:lnTo>
                    <a:pt x="11859" y="168918"/>
                  </a:lnTo>
                  <a:lnTo>
                    <a:pt x="11859" y="167072"/>
                  </a:lnTo>
                  <a:lnTo>
                    <a:pt x="14743" y="164188"/>
                  </a:lnTo>
                  <a:close/>
                  <a:moveTo>
                    <a:pt x="240552" y="166232"/>
                  </a:moveTo>
                  <a:lnTo>
                    <a:pt x="240555" y="168078"/>
                  </a:lnTo>
                  <a:lnTo>
                    <a:pt x="237668" y="170962"/>
                  </a:lnTo>
                  <a:lnTo>
                    <a:pt x="237668" y="169116"/>
                  </a:lnTo>
                  <a:lnTo>
                    <a:pt x="240552" y="166232"/>
                  </a:lnTo>
                  <a:close/>
                  <a:moveTo>
                    <a:pt x="74140" y="166312"/>
                  </a:moveTo>
                  <a:lnTo>
                    <a:pt x="74140" y="168159"/>
                  </a:lnTo>
                  <a:lnTo>
                    <a:pt x="71256" y="171043"/>
                  </a:lnTo>
                  <a:lnTo>
                    <a:pt x="71256" y="169196"/>
                  </a:lnTo>
                  <a:lnTo>
                    <a:pt x="74140" y="166312"/>
                  </a:lnTo>
                  <a:close/>
                  <a:moveTo>
                    <a:pt x="14743" y="166467"/>
                  </a:moveTo>
                  <a:lnTo>
                    <a:pt x="14743" y="168313"/>
                  </a:lnTo>
                  <a:lnTo>
                    <a:pt x="11859" y="171197"/>
                  </a:lnTo>
                  <a:lnTo>
                    <a:pt x="11859" y="169350"/>
                  </a:lnTo>
                  <a:lnTo>
                    <a:pt x="14743" y="166467"/>
                  </a:lnTo>
                  <a:close/>
                  <a:moveTo>
                    <a:pt x="240552" y="168510"/>
                  </a:moveTo>
                  <a:lnTo>
                    <a:pt x="240555" y="170357"/>
                  </a:lnTo>
                  <a:lnTo>
                    <a:pt x="237668" y="173241"/>
                  </a:lnTo>
                  <a:lnTo>
                    <a:pt x="237668" y="171394"/>
                  </a:lnTo>
                  <a:lnTo>
                    <a:pt x="240552" y="168510"/>
                  </a:lnTo>
                  <a:close/>
                  <a:moveTo>
                    <a:pt x="74140" y="168591"/>
                  </a:moveTo>
                  <a:lnTo>
                    <a:pt x="74140" y="170437"/>
                  </a:lnTo>
                  <a:lnTo>
                    <a:pt x="71256" y="173321"/>
                  </a:lnTo>
                  <a:lnTo>
                    <a:pt x="71256" y="171475"/>
                  </a:lnTo>
                  <a:lnTo>
                    <a:pt x="74140" y="168591"/>
                  </a:lnTo>
                  <a:close/>
                  <a:moveTo>
                    <a:pt x="14743" y="168744"/>
                  </a:moveTo>
                  <a:lnTo>
                    <a:pt x="14743" y="170591"/>
                  </a:lnTo>
                  <a:lnTo>
                    <a:pt x="11859" y="173475"/>
                  </a:lnTo>
                  <a:lnTo>
                    <a:pt x="11859" y="171629"/>
                  </a:lnTo>
                  <a:lnTo>
                    <a:pt x="14743" y="168744"/>
                  </a:lnTo>
                  <a:close/>
                  <a:moveTo>
                    <a:pt x="240552" y="170789"/>
                  </a:moveTo>
                  <a:lnTo>
                    <a:pt x="240555" y="172635"/>
                  </a:lnTo>
                  <a:lnTo>
                    <a:pt x="237668" y="175519"/>
                  </a:lnTo>
                  <a:lnTo>
                    <a:pt x="237668" y="173673"/>
                  </a:lnTo>
                  <a:lnTo>
                    <a:pt x="240552" y="170789"/>
                  </a:lnTo>
                  <a:close/>
                  <a:moveTo>
                    <a:pt x="74140" y="170870"/>
                  </a:moveTo>
                  <a:lnTo>
                    <a:pt x="74140" y="172717"/>
                  </a:lnTo>
                  <a:lnTo>
                    <a:pt x="71256" y="175600"/>
                  </a:lnTo>
                  <a:lnTo>
                    <a:pt x="71256" y="173755"/>
                  </a:lnTo>
                  <a:lnTo>
                    <a:pt x="74140" y="170870"/>
                  </a:lnTo>
                  <a:close/>
                  <a:moveTo>
                    <a:pt x="14743" y="171023"/>
                  </a:moveTo>
                  <a:lnTo>
                    <a:pt x="14743" y="172869"/>
                  </a:lnTo>
                  <a:lnTo>
                    <a:pt x="11859" y="175754"/>
                  </a:lnTo>
                  <a:lnTo>
                    <a:pt x="11859" y="173907"/>
                  </a:lnTo>
                  <a:lnTo>
                    <a:pt x="14743" y="171023"/>
                  </a:lnTo>
                  <a:close/>
                  <a:moveTo>
                    <a:pt x="240552" y="173067"/>
                  </a:moveTo>
                  <a:lnTo>
                    <a:pt x="240555" y="174914"/>
                  </a:lnTo>
                  <a:lnTo>
                    <a:pt x="237668" y="177798"/>
                  </a:lnTo>
                  <a:lnTo>
                    <a:pt x="237668" y="175951"/>
                  </a:lnTo>
                  <a:lnTo>
                    <a:pt x="240552" y="173067"/>
                  </a:lnTo>
                  <a:close/>
                  <a:moveTo>
                    <a:pt x="74140" y="173148"/>
                  </a:moveTo>
                  <a:lnTo>
                    <a:pt x="74140" y="174994"/>
                  </a:lnTo>
                  <a:lnTo>
                    <a:pt x="71256" y="177878"/>
                  </a:lnTo>
                  <a:lnTo>
                    <a:pt x="71256" y="176032"/>
                  </a:lnTo>
                  <a:lnTo>
                    <a:pt x="74140" y="173148"/>
                  </a:lnTo>
                  <a:close/>
                  <a:moveTo>
                    <a:pt x="14743" y="173303"/>
                  </a:moveTo>
                  <a:lnTo>
                    <a:pt x="14743" y="175149"/>
                  </a:lnTo>
                  <a:lnTo>
                    <a:pt x="11859" y="178033"/>
                  </a:lnTo>
                  <a:lnTo>
                    <a:pt x="11859" y="176187"/>
                  </a:lnTo>
                  <a:lnTo>
                    <a:pt x="14743" y="173303"/>
                  </a:lnTo>
                  <a:close/>
                  <a:moveTo>
                    <a:pt x="219254" y="161044"/>
                  </a:moveTo>
                  <a:lnTo>
                    <a:pt x="219254" y="178527"/>
                  </a:lnTo>
                  <a:lnTo>
                    <a:pt x="201705" y="178527"/>
                  </a:lnTo>
                  <a:cubicBezTo>
                    <a:pt x="201824" y="168918"/>
                    <a:pt x="209635" y="161126"/>
                    <a:pt x="219254" y="161044"/>
                  </a:cubicBezTo>
                  <a:close/>
                  <a:moveTo>
                    <a:pt x="70949" y="134363"/>
                  </a:moveTo>
                  <a:lnTo>
                    <a:pt x="70949" y="178529"/>
                  </a:lnTo>
                  <a:lnTo>
                    <a:pt x="15049" y="178529"/>
                  </a:lnTo>
                  <a:lnTo>
                    <a:pt x="15049" y="134363"/>
                  </a:lnTo>
                  <a:lnTo>
                    <a:pt x="49305" y="134363"/>
                  </a:lnTo>
                  <a:cubicBezTo>
                    <a:pt x="49397" y="144216"/>
                    <a:pt x="57432" y="152205"/>
                    <a:pt x="67302" y="152205"/>
                  </a:cubicBezTo>
                  <a:lnTo>
                    <a:pt x="67454" y="152205"/>
                  </a:lnTo>
                  <a:lnTo>
                    <a:pt x="67454" y="134363"/>
                  </a:lnTo>
                  <a:close/>
                  <a:moveTo>
                    <a:pt x="237363" y="91804"/>
                  </a:moveTo>
                  <a:lnTo>
                    <a:pt x="237363" y="178529"/>
                  </a:lnTo>
                  <a:lnTo>
                    <a:pt x="219558" y="178529"/>
                  </a:lnTo>
                  <a:lnTo>
                    <a:pt x="219558" y="160737"/>
                  </a:lnTo>
                  <a:lnTo>
                    <a:pt x="219406" y="160737"/>
                  </a:lnTo>
                  <a:cubicBezTo>
                    <a:pt x="209549" y="160737"/>
                    <a:pt x="201519" y="168698"/>
                    <a:pt x="201400" y="178527"/>
                  </a:cubicBezTo>
                  <a:lnTo>
                    <a:pt x="74445" y="178527"/>
                  </a:lnTo>
                  <a:lnTo>
                    <a:pt x="74445" y="122499"/>
                  </a:lnTo>
                  <a:lnTo>
                    <a:pt x="70949" y="122499"/>
                  </a:lnTo>
                  <a:lnTo>
                    <a:pt x="70949" y="130867"/>
                  </a:lnTo>
                  <a:lnTo>
                    <a:pt x="45794" y="130867"/>
                  </a:lnTo>
                  <a:lnTo>
                    <a:pt x="45794" y="91804"/>
                  </a:lnTo>
                  <a:lnTo>
                    <a:pt x="70949" y="91804"/>
                  </a:lnTo>
                  <a:lnTo>
                    <a:pt x="70949" y="105017"/>
                  </a:lnTo>
                  <a:lnTo>
                    <a:pt x="74445" y="105017"/>
                  </a:lnTo>
                  <a:lnTo>
                    <a:pt x="74445" y="91804"/>
                  </a:lnTo>
                  <a:close/>
                  <a:moveTo>
                    <a:pt x="56629" y="178834"/>
                  </a:moveTo>
                  <a:lnTo>
                    <a:pt x="56256" y="179207"/>
                  </a:lnTo>
                  <a:lnTo>
                    <a:pt x="56256" y="178834"/>
                  </a:lnTo>
                  <a:close/>
                  <a:moveTo>
                    <a:pt x="152326" y="178834"/>
                  </a:moveTo>
                  <a:lnTo>
                    <a:pt x="151880" y="179280"/>
                  </a:lnTo>
                  <a:lnTo>
                    <a:pt x="151880" y="178834"/>
                  </a:lnTo>
                  <a:close/>
                  <a:moveTo>
                    <a:pt x="55950" y="178834"/>
                  </a:moveTo>
                  <a:lnTo>
                    <a:pt x="55950" y="179615"/>
                  </a:lnTo>
                  <a:lnTo>
                    <a:pt x="26485" y="179615"/>
                  </a:lnTo>
                  <a:lnTo>
                    <a:pt x="26485" y="178834"/>
                  </a:lnTo>
                  <a:close/>
                  <a:moveTo>
                    <a:pt x="151574" y="178834"/>
                  </a:moveTo>
                  <a:lnTo>
                    <a:pt x="151575" y="179615"/>
                  </a:lnTo>
                  <a:lnTo>
                    <a:pt x="101137" y="179615"/>
                  </a:lnTo>
                  <a:lnTo>
                    <a:pt x="101137" y="178834"/>
                  </a:lnTo>
                  <a:close/>
                  <a:moveTo>
                    <a:pt x="220684" y="178834"/>
                  </a:moveTo>
                  <a:lnTo>
                    <a:pt x="219559" y="179959"/>
                  </a:lnTo>
                  <a:lnTo>
                    <a:pt x="219559" y="178834"/>
                  </a:lnTo>
                  <a:close/>
                  <a:moveTo>
                    <a:pt x="14743" y="175580"/>
                  </a:moveTo>
                  <a:lnTo>
                    <a:pt x="14743" y="177426"/>
                  </a:lnTo>
                  <a:lnTo>
                    <a:pt x="11859" y="180310"/>
                  </a:lnTo>
                  <a:lnTo>
                    <a:pt x="11859" y="178464"/>
                  </a:lnTo>
                  <a:lnTo>
                    <a:pt x="14743" y="175580"/>
                  </a:lnTo>
                  <a:close/>
                  <a:moveTo>
                    <a:pt x="55950" y="179919"/>
                  </a:moveTo>
                  <a:lnTo>
                    <a:pt x="55950" y="180700"/>
                  </a:lnTo>
                  <a:lnTo>
                    <a:pt x="26485" y="180700"/>
                  </a:lnTo>
                  <a:lnTo>
                    <a:pt x="26485" y="179919"/>
                  </a:lnTo>
                  <a:close/>
                  <a:moveTo>
                    <a:pt x="151574" y="179919"/>
                  </a:moveTo>
                  <a:lnTo>
                    <a:pt x="151575" y="180700"/>
                  </a:lnTo>
                  <a:lnTo>
                    <a:pt x="101137" y="180700"/>
                  </a:lnTo>
                  <a:lnTo>
                    <a:pt x="101137" y="179919"/>
                  </a:lnTo>
                  <a:close/>
                  <a:moveTo>
                    <a:pt x="58908" y="178834"/>
                  </a:moveTo>
                  <a:lnTo>
                    <a:pt x="56256" y="181485"/>
                  </a:lnTo>
                  <a:lnTo>
                    <a:pt x="56256" y="181005"/>
                  </a:lnTo>
                  <a:lnTo>
                    <a:pt x="56256" y="179639"/>
                  </a:lnTo>
                  <a:lnTo>
                    <a:pt x="57061" y="178834"/>
                  </a:lnTo>
                  <a:close/>
                  <a:moveTo>
                    <a:pt x="154604" y="178834"/>
                  </a:moveTo>
                  <a:lnTo>
                    <a:pt x="151880" y="181558"/>
                  </a:lnTo>
                  <a:lnTo>
                    <a:pt x="151880" y="179712"/>
                  </a:lnTo>
                  <a:lnTo>
                    <a:pt x="152758" y="178834"/>
                  </a:lnTo>
                  <a:close/>
                  <a:moveTo>
                    <a:pt x="14743" y="177860"/>
                  </a:moveTo>
                  <a:lnTo>
                    <a:pt x="14743" y="178834"/>
                  </a:lnTo>
                  <a:lnTo>
                    <a:pt x="15615" y="178834"/>
                  </a:lnTo>
                  <a:lnTo>
                    <a:pt x="12664" y="181786"/>
                  </a:lnTo>
                  <a:lnTo>
                    <a:pt x="11859" y="181786"/>
                  </a:lnTo>
                  <a:lnTo>
                    <a:pt x="11859" y="180744"/>
                  </a:lnTo>
                  <a:lnTo>
                    <a:pt x="14743" y="177860"/>
                  </a:lnTo>
                  <a:close/>
                  <a:moveTo>
                    <a:pt x="17894" y="178834"/>
                  </a:moveTo>
                  <a:lnTo>
                    <a:pt x="14942" y="181786"/>
                  </a:lnTo>
                  <a:lnTo>
                    <a:pt x="13096" y="181786"/>
                  </a:lnTo>
                  <a:lnTo>
                    <a:pt x="16047" y="178834"/>
                  </a:lnTo>
                  <a:close/>
                  <a:moveTo>
                    <a:pt x="20172" y="178834"/>
                  </a:moveTo>
                  <a:lnTo>
                    <a:pt x="17221" y="181786"/>
                  </a:lnTo>
                  <a:lnTo>
                    <a:pt x="15374" y="181786"/>
                  </a:lnTo>
                  <a:lnTo>
                    <a:pt x="18326" y="178834"/>
                  </a:lnTo>
                  <a:close/>
                  <a:moveTo>
                    <a:pt x="22451" y="178834"/>
                  </a:moveTo>
                  <a:lnTo>
                    <a:pt x="19499" y="181786"/>
                  </a:lnTo>
                  <a:lnTo>
                    <a:pt x="17652" y="181786"/>
                  </a:lnTo>
                  <a:lnTo>
                    <a:pt x="20604" y="178834"/>
                  </a:lnTo>
                  <a:close/>
                  <a:moveTo>
                    <a:pt x="24729" y="178834"/>
                  </a:moveTo>
                  <a:lnTo>
                    <a:pt x="21777" y="181786"/>
                  </a:lnTo>
                  <a:lnTo>
                    <a:pt x="19931" y="181786"/>
                  </a:lnTo>
                  <a:lnTo>
                    <a:pt x="22883" y="178834"/>
                  </a:lnTo>
                  <a:close/>
                  <a:moveTo>
                    <a:pt x="26180" y="178834"/>
                  </a:moveTo>
                  <a:lnTo>
                    <a:pt x="26179" y="179615"/>
                  </a:lnTo>
                  <a:lnTo>
                    <a:pt x="26179" y="179702"/>
                  </a:lnTo>
                  <a:lnTo>
                    <a:pt x="24057" y="181786"/>
                  </a:lnTo>
                  <a:lnTo>
                    <a:pt x="22209" y="181786"/>
                  </a:lnTo>
                  <a:lnTo>
                    <a:pt x="25161" y="178834"/>
                  </a:lnTo>
                  <a:close/>
                  <a:moveTo>
                    <a:pt x="26179" y="180131"/>
                  </a:moveTo>
                  <a:lnTo>
                    <a:pt x="26179" y="180700"/>
                  </a:lnTo>
                  <a:lnTo>
                    <a:pt x="26179" y="181786"/>
                  </a:lnTo>
                  <a:lnTo>
                    <a:pt x="24494" y="181786"/>
                  </a:lnTo>
                  <a:lnTo>
                    <a:pt x="26179" y="180131"/>
                  </a:lnTo>
                  <a:close/>
                  <a:moveTo>
                    <a:pt x="55950" y="181005"/>
                  </a:moveTo>
                  <a:lnTo>
                    <a:pt x="55950" y="181786"/>
                  </a:lnTo>
                  <a:lnTo>
                    <a:pt x="26485" y="181786"/>
                  </a:lnTo>
                  <a:lnTo>
                    <a:pt x="26485" y="181005"/>
                  </a:lnTo>
                  <a:close/>
                  <a:moveTo>
                    <a:pt x="61186" y="178834"/>
                  </a:moveTo>
                  <a:lnTo>
                    <a:pt x="58234" y="181786"/>
                  </a:lnTo>
                  <a:lnTo>
                    <a:pt x="56388" y="181786"/>
                  </a:lnTo>
                  <a:lnTo>
                    <a:pt x="59340" y="178834"/>
                  </a:lnTo>
                  <a:close/>
                  <a:moveTo>
                    <a:pt x="63465" y="178834"/>
                  </a:moveTo>
                  <a:lnTo>
                    <a:pt x="60513" y="181786"/>
                  </a:lnTo>
                  <a:lnTo>
                    <a:pt x="58666" y="181786"/>
                  </a:lnTo>
                  <a:lnTo>
                    <a:pt x="61618" y="178834"/>
                  </a:lnTo>
                  <a:close/>
                  <a:moveTo>
                    <a:pt x="65743" y="178834"/>
                  </a:moveTo>
                  <a:lnTo>
                    <a:pt x="62791" y="181786"/>
                  </a:lnTo>
                  <a:lnTo>
                    <a:pt x="60945" y="181786"/>
                  </a:lnTo>
                  <a:lnTo>
                    <a:pt x="63897" y="178834"/>
                  </a:lnTo>
                  <a:close/>
                  <a:moveTo>
                    <a:pt x="68021" y="178834"/>
                  </a:moveTo>
                  <a:lnTo>
                    <a:pt x="65070" y="181786"/>
                  </a:lnTo>
                  <a:lnTo>
                    <a:pt x="63225" y="181786"/>
                  </a:lnTo>
                  <a:lnTo>
                    <a:pt x="66175" y="178834"/>
                  </a:lnTo>
                  <a:close/>
                  <a:moveTo>
                    <a:pt x="70300" y="178834"/>
                  </a:moveTo>
                  <a:lnTo>
                    <a:pt x="67348" y="181786"/>
                  </a:lnTo>
                  <a:lnTo>
                    <a:pt x="65502" y="181786"/>
                  </a:lnTo>
                  <a:lnTo>
                    <a:pt x="68453" y="178834"/>
                  </a:lnTo>
                  <a:close/>
                  <a:moveTo>
                    <a:pt x="74140" y="175426"/>
                  </a:moveTo>
                  <a:lnTo>
                    <a:pt x="74140" y="177273"/>
                  </a:lnTo>
                  <a:lnTo>
                    <a:pt x="69627" y="181786"/>
                  </a:lnTo>
                  <a:lnTo>
                    <a:pt x="67781" y="181786"/>
                  </a:lnTo>
                  <a:lnTo>
                    <a:pt x="70732" y="178834"/>
                  </a:lnTo>
                  <a:lnTo>
                    <a:pt x="71256" y="178834"/>
                  </a:lnTo>
                  <a:lnTo>
                    <a:pt x="71256" y="178310"/>
                  </a:lnTo>
                  <a:lnTo>
                    <a:pt x="74140" y="175426"/>
                  </a:lnTo>
                  <a:close/>
                  <a:moveTo>
                    <a:pt x="74140" y="177704"/>
                  </a:moveTo>
                  <a:lnTo>
                    <a:pt x="74140" y="178834"/>
                  </a:lnTo>
                  <a:lnTo>
                    <a:pt x="74857" y="178834"/>
                  </a:lnTo>
                  <a:lnTo>
                    <a:pt x="71905" y="181786"/>
                  </a:lnTo>
                  <a:lnTo>
                    <a:pt x="70059" y="181786"/>
                  </a:lnTo>
                  <a:lnTo>
                    <a:pt x="74140" y="177704"/>
                  </a:lnTo>
                  <a:close/>
                  <a:moveTo>
                    <a:pt x="77135" y="178834"/>
                  </a:moveTo>
                  <a:lnTo>
                    <a:pt x="74183" y="181786"/>
                  </a:lnTo>
                  <a:lnTo>
                    <a:pt x="72338" y="181786"/>
                  </a:lnTo>
                  <a:lnTo>
                    <a:pt x="75289" y="178834"/>
                  </a:lnTo>
                  <a:close/>
                  <a:moveTo>
                    <a:pt x="79414" y="178834"/>
                  </a:moveTo>
                  <a:lnTo>
                    <a:pt x="76463" y="181786"/>
                  </a:lnTo>
                  <a:lnTo>
                    <a:pt x="74617" y="181786"/>
                  </a:lnTo>
                  <a:lnTo>
                    <a:pt x="77567" y="178834"/>
                  </a:lnTo>
                  <a:close/>
                  <a:moveTo>
                    <a:pt x="81692" y="178834"/>
                  </a:moveTo>
                  <a:lnTo>
                    <a:pt x="78742" y="181786"/>
                  </a:lnTo>
                  <a:lnTo>
                    <a:pt x="76895" y="181786"/>
                  </a:lnTo>
                  <a:lnTo>
                    <a:pt x="79846" y="178834"/>
                  </a:lnTo>
                  <a:close/>
                  <a:moveTo>
                    <a:pt x="83971" y="178834"/>
                  </a:moveTo>
                  <a:lnTo>
                    <a:pt x="81019" y="181786"/>
                  </a:lnTo>
                  <a:lnTo>
                    <a:pt x="79174" y="181786"/>
                  </a:lnTo>
                  <a:lnTo>
                    <a:pt x="82126" y="178834"/>
                  </a:lnTo>
                  <a:close/>
                  <a:moveTo>
                    <a:pt x="86251" y="178834"/>
                  </a:moveTo>
                  <a:lnTo>
                    <a:pt x="83299" y="181786"/>
                  </a:lnTo>
                  <a:lnTo>
                    <a:pt x="81452" y="181786"/>
                  </a:lnTo>
                  <a:lnTo>
                    <a:pt x="84404" y="178834"/>
                  </a:lnTo>
                  <a:close/>
                  <a:moveTo>
                    <a:pt x="88528" y="178834"/>
                  </a:moveTo>
                  <a:lnTo>
                    <a:pt x="85577" y="181786"/>
                  </a:lnTo>
                  <a:lnTo>
                    <a:pt x="83731" y="181786"/>
                  </a:lnTo>
                  <a:lnTo>
                    <a:pt x="86683" y="178834"/>
                  </a:lnTo>
                  <a:close/>
                  <a:moveTo>
                    <a:pt x="90808" y="178834"/>
                  </a:moveTo>
                  <a:lnTo>
                    <a:pt x="87856" y="181786"/>
                  </a:lnTo>
                  <a:lnTo>
                    <a:pt x="86009" y="181786"/>
                  </a:lnTo>
                  <a:lnTo>
                    <a:pt x="88961" y="178834"/>
                  </a:lnTo>
                  <a:close/>
                  <a:moveTo>
                    <a:pt x="93085" y="178834"/>
                  </a:moveTo>
                  <a:lnTo>
                    <a:pt x="90134" y="181786"/>
                  </a:lnTo>
                  <a:lnTo>
                    <a:pt x="88288" y="181786"/>
                  </a:lnTo>
                  <a:lnTo>
                    <a:pt x="91239" y="178834"/>
                  </a:lnTo>
                  <a:close/>
                  <a:moveTo>
                    <a:pt x="95364" y="178834"/>
                  </a:moveTo>
                  <a:lnTo>
                    <a:pt x="92413" y="181786"/>
                  </a:lnTo>
                  <a:lnTo>
                    <a:pt x="90566" y="181786"/>
                  </a:lnTo>
                  <a:lnTo>
                    <a:pt x="93518" y="178834"/>
                  </a:lnTo>
                  <a:close/>
                  <a:moveTo>
                    <a:pt x="97643" y="178834"/>
                  </a:moveTo>
                  <a:lnTo>
                    <a:pt x="94691" y="181786"/>
                  </a:lnTo>
                  <a:lnTo>
                    <a:pt x="92845" y="181786"/>
                  </a:lnTo>
                  <a:lnTo>
                    <a:pt x="95796" y="178834"/>
                  </a:lnTo>
                  <a:close/>
                  <a:moveTo>
                    <a:pt x="99921" y="178834"/>
                  </a:moveTo>
                  <a:lnTo>
                    <a:pt x="96970" y="181786"/>
                  </a:lnTo>
                  <a:lnTo>
                    <a:pt x="95123" y="181786"/>
                  </a:lnTo>
                  <a:lnTo>
                    <a:pt x="98075" y="178834"/>
                  </a:lnTo>
                  <a:close/>
                  <a:moveTo>
                    <a:pt x="100830" y="178834"/>
                  </a:moveTo>
                  <a:lnTo>
                    <a:pt x="100832" y="179615"/>
                  </a:lnTo>
                  <a:lnTo>
                    <a:pt x="100832" y="180202"/>
                  </a:lnTo>
                  <a:lnTo>
                    <a:pt x="99248" y="181786"/>
                  </a:lnTo>
                  <a:lnTo>
                    <a:pt x="97400" y="181786"/>
                  </a:lnTo>
                  <a:lnTo>
                    <a:pt x="100352" y="178834"/>
                  </a:lnTo>
                  <a:close/>
                  <a:moveTo>
                    <a:pt x="100832" y="180634"/>
                  </a:moveTo>
                  <a:lnTo>
                    <a:pt x="100832" y="180700"/>
                  </a:lnTo>
                  <a:lnTo>
                    <a:pt x="100832" y="181786"/>
                  </a:lnTo>
                  <a:lnTo>
                    <a:pt x="99680" y="181786"/>
                  </a:lnTo>
                  <a:lnTo>
                    <a:pt x="100832" y="180634"/>
                  </a:lnTo>
                  <a:close/>
                  <a:moveTo>
                    <a:pt x="151574" y="181005"/>
                  </a:moveTo>
                  <a:lnTo>
                    <a:pt x="151575" y="181786"/>
                  </a:lnTo>
                  <a:lnTo>
                    <a:pt x="101137" y="181786"/>
                  </a:lnTo>
                  <a:lnTo>
                    <a:pt x="101137" y="181005"/>
                  </a:lnTo>
                  <a:close/>
                  <a:moveTo>
                    <a:pt x="156883" y="178834"/>
                  </a:moveTo>
                  <a:lnTo>
                    <a:pt x="153932" y="181786"/>
                  </a:lnTo>
                  <a:lnTo>
                    <a:pt x="152085" y="181786"/>
                  </a:lnTo>
                  <a:lnTo>
                    <a:pt x="155036" y="178834"/>
                  </a:lnTo>
                  <a:close/>
                  <a:moveTo>
                    <a:pt x="159161" y="178834"/>
                  </a:moveTo>
                  <a:lnTo>
                    <a:pt x="156210" y="181786"/>
                  </a:lnTo>
                  <a:lnTo>
                    <a:pt x="154364" y="181786"/>
                  </a:lnTo>
                  <a:lnTo>
                    <a:pt x="157316" y="178834"/>
                  </a:lnTo>
                  <a:close/>
                  <a:moveTo>
                    <a:pt x="161440" y="178834"/>
                  </a:moveTo>
                  <a:lnTo>
                    <a:pt x="158488" y="181786"/>
                  </a:lnTo>
                  <a:lnTo>
                    <a:pt x="156643" y="181786"/>
                  </a:lnTo>
                  <a:lnTo>
                    <a:pt x="159595" y="178834"/>
                  </a:lnTo>
                  <a:close/>
                  <a:moveTo>
                    <a:pt x="163720" y="178834"/>
                  </a:moveTo>
                  <a:lnTo>
                    <a:pt x="160766" y="181786"/>
                  </a:lnTo>
                  <a:lnTo>
                    <a:pt x="158921" y="181786"/>
                  </a:lnTo>
                  <a:lnTo>
                    <a:pt x="161873" y="178834"/>
                  </a:lnTo>
                  <a:close/>
                  <a:moveTo>
                    <a:pt x="165998" y="178834"/>
                  </a:moveTo>
                  <a:lnTo>
                    <a:pt x="163046" y="181786"/>
                  </a:lnTo>
                  <a:lnTo>
                    <a:pt x="161200" y="181786"/>
                  </a:lnTo>
                  <a:lnTo>
                    <a:pt x="164152" y="178834"/>
                  </a:lnTo>
                  <a:close/>
                  <a:moveTo>
                    <a:pt x="168277" y="178834"/>
                  </a:moveTo>
                  <a:lnTo>
                    <a:pt x="165325" y="181786"/>
                  </a:lnTo>
                  <a:lnTo>
                    <a:pt x="163478" y="181786"/>
                  </a:lnTo>
                  <a:lnTo>
                    <a:pt x="166430" y="178834"/>
                  </a:lnTo>
                  <a:close/>
                  <a:moveTo>
                    <a:pt x="170555" y="178834"/>
                  </a:moveTo>
                  <a:lnTo>
                    <a:pt x="167603" y="181786"/>
                  </a:lnTo>
                  <a:lnTo>
                    <a:pt x="165757" y="181786"/>
                  </a:lnTo>
                  <a:lnTo>
                    <a:pt x="168709" y="178834"/>
                  </a:lnTo>
                  <a:close/>
                  <a:moveTo>
                    <a:pt x="172834" y="178834"/>
                  </a:moveTo>
                  <a:lnTo>
                    <a:pt x="169882" y="181786"/>
                  </a:lnTo>
                  <a:lnTo>
                    <a:pt x="168035" y="181786"/>
                  </a:lnTo>
                  <a:lnTo>
                    <a:pt x="170987" y="178834"/>
                  </a:lnTo>
                  <a:close/>
                  <a:moveTo>
                    <a:pt x="175112" y="178834"/>
                  </a:moveTo>
                  <a:lnTo>
                    <a:pt x="172160" y="181786"/>
                  </a:lnTo>
                  <a:lnTo>
                    <a:pt x="170314" y="181786"/>
                  </a:lnTo>
                  <a:lnTo>
                    <a:pt x="173266" y="178834"/>
                  </a:lnTo>
                  <a:close/>
                  <a:moveTo>
                    <a:pt x="177389" y="178834"/>
                  </a:moveTo>
                  <a:lnTo>
                    <a:pt x="174437" y="181786"/>
                  </a:lnTo>
                  <a:lnTo>
                    <a:pt x="172592" y="181786"/>
                  </a:lnTo>
                  <a:lnTo>
                    <a:pt x="175544" y="178834"/>
                  </a:lnTo>
                  <a:close/>
                  <a:moveTo>
                    <a:pt x="179669" y="178834"/>
                  </a:moveTo>
                  <a:lnTo>
                    <a:pt x="176717" y="181786"/>
                  </a:lnTo>
                  <a:lnTo>
                    <a:pt x="174871" y="181786"/>
                  </a:lnTo>
                  <a:lnTo>
                    <a:pt x="177822" y="178834"/>
                  </a:lnTo>
                  <a:close/>
                  <a:moveTo>
                    <a:pt x="181947" y="178834"/>
                  </a:moveTo>
                  <a:lnTo>
                    <a:pt x="178996" y="181786"/>
                  </a:lnTo>
                  <a:lnTo>
                    <a:pt x="177149" y="181786"/>
                  </a:lnTo>
                  <a:lnTo>
                    <a:pt x="180101" y="178834"/>
                  </a:lnTo>
                  <a:close/>
                  <a:moveTo>
                    <a:pt x="184226" y="178834"/>
                  </a:moveTo>
                  <a:lnTo>
                    <a:pt x="181274" y="181786"/>
                  </a:lnTo>
                  <a:lnTo>
                    <a:pt x="179428" y="181786"/>
                  </a:lnTo>
                  <a:lnTo>
                    <a:pt x="182379" y="178834"/>
                  </a:lnTo>
                  <a:close/>
                  <a:moveTo>
                    <a:pt x="186504" y="178834"/>
                  </a:moveTo>
                  <a:lnTo>
                    <a:pt x="183552" y="181786"/>
                  </a:lnTo>
                  <a:lnTo>
                    <a:pt x="181706" y="181786"/>
                  </a:lnTo>
                  <a:lnTo>
                    <a:pt x="184658" y="178834"/>
                  </a:lnTo>
                  <a:close/>
                  <a:moveTo>
                    <a:pt x="188783" y="178834"/>
                  </a:moveTo>
                  <a:lnTo>
                    <a:pt x="185831" y="181786"/>
                  </a:lnTo>
                  <a:lnTo>
                    <a:pt x="183984" y="181786"/>
                  </a:lnTo>
                  <a:lnTo>
                    <a:pt x="186936" y="178834"/>
                  </a:lnTo>
                  <a:close/>
                  <a:moveTo>
                    <a:pt x="191061" y="178834"/>
                  </a:moveTo>
                  <a:lnTo>
                    <a:pt x="188109" y="181786"/>
                  </a:lnTo>
                  <a:lnTo>
                    <a:pt x="186263" y="181786"/>
                  </a:lnTo>
                  <a:lnTo>
                    <a:pt x="189215" y="178834"/>
                  </a:lnTo>
                  <a:close/>
                  <a:moveTo>
                    <a:pt x="193340" y="178834"/>
                  </a:moveTo>
                  <a:lnTo>
                    <a:pt x="190388" y="181786"/>
                  </a:lnTo>
                  <a:lnTo>
                    <a:pt x="188541" y="181786"/>
                  </a:lnTo>
                  <a:lnTo>
                    <a:pt x="191493" y="178834"/>
                  </a:lnTo>
                  <a:close/>
                  <a:moveTo>
                    <a:pt x="195618" y="178834"/>
                  </a:moveTo>
                  <a:lnTo>
                    <a:pt x="192666" y="181786"/>
                  </a:lnTo>
                  <a:lnTo>
                    <a:pt x="190820" y="181786"/>
                  </a:lnTo>
                  <a:lnTo>
                    <a:pt x="193772" y="178834"/>
                  </a:lnTo>
                  <a:close/>
                  <a:moveTo>
                    <a:pt x="197897" y="178834"/>
                  </a:moveTo>
                  <a:lnTo>
                    <a:pt x="194945" y="181786"/>
                  </a:lnTo>
                  <a:lnTo>
                    <a:pt x="193100" y="181786"/>
                  </a:lnTo>
                  <a:lnTo>
                    <a:pt x="196050" y="178834"/>
                  </a:lnTo>
                  <a:close/>
                  <a:moveTo>
                    <a:pt x="200175" y="178834"/>
                  </a:moveTo>
                  <a:lnTo>
                    <a:pt x="197223" y="181786"/>
                  </a:lnTo>
                  <a:lnTo>
                    <a:pt x="195377" y="181786"/>
                  </a:lnTo>
                  <a:lnTo>
                    <a:pt x="198329" y="178834"/>
                  </a:lnTo>
                  <a:close/>
                  <a:moveTo>
                    <a:pt x="201395" y="178834"/>
                  </a:moveTo>
                  <a:lnTo>
                    <a:pt x="201395" y="179893"/>
                  </a:lnTo>
                  <a:lnTo>
                    <a:pt x="199503" y="181786"/>
                  </a:lnTo>
                  <a:lnTo>
                    <a:pt x="197657" y="181786"/>
                  </a:lnTo>
                  <a:lnTo>
                    <a:pt x="200608" y="178834"/>
                  </a:lnTo>
                  <a:close/>
                  <a:moveTo>
                    <a:pt x="201395" y="180326"/>
                  </a:moveTo>
                  <a:lnTo>
                    <a:pt x="201395" y="181786"/>
                  </a:lnTo>
                  <a:lnTo>
                    <a:pt x="199935" y="181786"/>
                  </a:lnTo>
                  <a:lnTo>
                    <a:pt x="201395" y="180326"/>
                  </a:lnTo>
                  <a:close/>
                  <a:moveTo>
                    <a:pt x="219254" y="178902"/>
                  </a:moveTo>
                  <a:lnTo>
                    <a:pt x="219254" y="181786"/>
                  </a:lnTo>
                  <a:lnTo>
                    <a:pt x="201700" y="181786"/>
                  </a:lnTo>
                  <a:lnTo>
                    <a:pt x="201700" y="178902"/>
                  </a:lnTo>
                  <a:close/>
                  <a:moveTo>
                    <a:pt x="222963" y="178834"/>
                  </a:moveTo>
                  <a:lnTo>
                    <a:pt x="220011" y="181786"/>
                  </a:lnTo>
                  <a:lnTo>
                    <a:pt x="219559" y="181786"/>
                  </a:lnTo>
                  <a:lnTo>
                    <a:pt x="219559" y="180391"/>
                  </a:lnTo>
                  <a:lnTo>
                    <a:pt x="221116" y="178834"/>
                  </a:lnTo>
                  <a:close/>
                  <a:moveTo>
                    <a:pt x="225241" y="178834"/>
                  </a:moveTo>
                  <a:lnTo>
                    <a:pt x="222289" y="181786"/>
                  </a:lnTo>
                  <a:lnTo>
                    <a:pt x="220443" y="181786"/>
                  </a:lnTo>
                  <a:lnTo>
                    <a:pt x="223395" y="178834"/>
                  </a:lnTo>
                  <a:close/>
                  <a:moveTo>
                    <a:pt x="227519" y="178834"/>
                  </a:moveTo>
                  <a:lnTo>
                    <a:pt x="224568" y="181786"/>
                  </a:lnTo>
                  <a:lnTo>
                    <a:pt x="222721" y="181786"/>
                  </a:lnTo>
                  <a:lnTo>
                    <a:pt x="225673" y="178834"/>
                  </a:lnTo>
                  <a:close/>
                  <a:moveTo>
                    <a:pt x="229798" y="178834"/>
                  </a:moveTo>
                  <a:lnTo>
                    <a:pt x="226847" y="181786"/>
                  </a:lnTo>
                  <a:lnTo>
                    <a:pt x="225000" y="181786"/>
                  </a:lnTo>
                  <a:lnTo>
                    <a:pt x="227951" y="178834"/>
                  </a:lnTo>
                  <a:close/>
                  <a:moveTo>
                    <a:pt x="232076" y="178834"/>
                  </a:moveTo>
                  <a:lnTo>
                    <a:pt x="229125" y="181786"/>
                  </a:lnTo>
                  <a:lnTo>
                    <a:pt x="227279" y="181786"/>
                  </a:lnTo>
                  <a:lnTo>
                    <a:pt x="230231" y="178834"/>
                  </a:lnTo>
                  <a:close/>
                  <a:moveTo>
                    <a:pt x="234355" y="178834"/>
                  </a:moveTo>
                  <a:lnTo>
                    <a:pt x="231403" y="181786"/>
                  </a:lnTo>
                  <a:lnTo>
                    <a:pt x="229558" y="181786"/>
                  </a:lnTo>
                  <a:lnTo>
                    <a:pt x="232508" y="178834"/>
                  </a:lnTo>
                  <a:close/>
                  <a:moveTo>
                    <a:pt x="236633" y="178834"/>
                  </a:moveTo>
                  <a:lnTo>
                    <a:pt x="233680" y="181786"/>
                  </a:lnTo>
                  <a:lnTo>
                    <a:pt x="231835" y="181786"/>
                  </a:lnTo>
                  <a:lnTo>
                    <a:pt x="234787" y="178834"/>
                  </a:lnTo>
                  <a:close/>
                  <a:moveTo>
                    <a:pt x="240552" y="175346"/>
                  </a:moveTo>
                  <a:lnTo>
                    <a:pt x="240555" y="177192"/>
                  </a:lnTo>
                  <a:lnTo>
                    <a:pt x="237408" y="180337"/>
                  </a:lnTo>
                  <a:lnTo>
                    <a:pt x="235959" y="181786"/>
                  </a:lnTo>
                  <a:lnTo>
                    <a:pt x="234112" y="181786"/>
                  </a:lnTo>
                  <a:lnTo>
                    <a:pt x="237064" y="178834"/>
                  </a:lnTo>
                  <a:lnTo>
                    <a:pt x="237668" y="178834"/>
                  </a:lnTo>
                  <a:lnTo>
                    <a:pt x="237668" y="178230"/>
                  </a:lnTo>
                  <a:lnTo>
                    <a:pt x="240552" y="175346"/>
                  </a:lnTo>
                  <a:close/>
                  <a:moveTo>
                    <a:pt x="240555" y="177624"/>
                  </a:moveTo>
                  <a:lnTo>
                    <a:pt x="240555" y="179471"/>
                  </a:lnTo>
                  <a:lnTo>
                    <a:pt x="238240" y="181786"/>
                  </a:lnTo>
                  <a:lnTo>
                    <a:pt x="236393" y="181786"/>
                  </a:lnTo>
                  <a:lnTo>
                    <a:pt x="237626" y="180553"/>
                  </a:lnTo>
                  <a:lnTo>
                    <a:pt x="240555" y="177624"/>
                  </a:lnTo>
                  <a:close/>
                  <a:moveTo>
                    <a:pt x="240555" y="179902"/>
                  </a:moveTo>
                  <a:lnTo>
                    <a:pt x="240555" y="181786"/>
                  </a:lnTo>
                  <a:lnTo>
                    <a:pt x="238672" y="181786"/>
                  </a:lnTo>
                  <a:lnTo>
                    <a:pt x="240555" y="179902"/>
                  </a:lnTo>
                  <a:close/>
                  <a:moveTo>
                    <a:pt x="121872" y="1"/>
                  </a:moveTo>
                  <a:lnTo>
                    <a:pt x="121872" y="28905"/>
                  </a:lnTo>
                  <a:lnTo>
                    <a:pt x="20040" y="28905"/>
                  </a:lnTo>
                  <a:lnTo>
                    <a:pt x="20040" y="88309"/>
                  </a:lnTo>
                  <a:lnTo>
                    <a:pt x="1" y="88309"/>
                  </a:lnTo>
                  <a:lnTo>
                    <a:pt x="1" y="134363"/>
                  </a:lnTo>
                  <a:lnTo>
                    <a:pt x="11554" y="134363"/>
                  </a:lnTo>
                  <a:lnTo>
                    <a:pt x="11554" y="182091"/>
                  </a:lnTo>
                  <a:lnTo>
                    <a:pt x="240858" y="182091"/>
                  </a:lnTo>
                  <a:lnTo>
                    <a:pt x="240858" y="88309"/>
                  </a:lnTo>
                  <a:lnTo>
                    <a:pt x="227330" y="88309"/>
                  </a:lnTo>
                  <a:lnTo>
                    <a:pt x="227330"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33"/>
            <p:cNvSpPr/>
            <p:nvPr/>
          </p:nvSpPr>
          <p:spPr>
            <a:xfrm>
              <a:off x="6899975" y="2792150"/>
              <a:ext cx="263475" cy="7675"/>
            </a:xfrm>
            <a:custGeom>
              <a:avLst/>
              <a:gdLst/>
              <a:ahLst/>
              <a:cxnLst/>
              <a:rect l="l" t="t" r="r" b="b"/>
              <a:pathLst>
                <a:path w="10539" h="307" extrusionOk="0">
                  <a:moveTo>
                    <a:pt x="0" y="0"/>
                  </a:moveTo>
                  <a:lnTo>
                    <a:pt x="0" y="307"/>
                  </a:lnTo>
                  <a:lnTo>
                    <a:pt x="10538" y="307"/>
                  </a:lnTo>
                  <a:lnTo>
                    <a:pt x="10538"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33"/>
            <p:cNvSpPr/>
            <p:nvPr/>
          </p:nvSpPr>
          <p:spPr>
            <a:xfrm>
              <a:off x="6561750" y="581075"/>
              <a:ext cx="601700" cy="7700"/>
            </a:xfrm>
            <a:custGeom>
              <a:avLst/>
              <a:gdLst/>
              <a:ahLst/>
              <a:cxnLst/>
              <a:rect l="l" t="t" r="r" b="b"/>
              <a:pathLst>
                <a:path w="24068" h="308" extrusionOk="0">
                  <a:moveTo>
                    <a:pt x="1" y="1"/>
                  </a:moveTo>
                  <a:lnTo>
                    <a:pt x="1" y="307"/>
                  </a:lnTo>
                  <a:lnTo>
                    <a:pt x="24067" y="307"/>
                  </a:lnTo>
                  <a:lnTo>
                    <a:pt x="24067"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33"/>
            <p:cNvSpPr/>
            <p:nvPr/>
          </p:nvSpPr>
          <p:spPr>
            <a:xfrm>
              <a:off x="6899925" y="5125700"/>
              <a:ext cx="263475" cy="7650"/>
            </a:xfrm>
            <a:custGeom>
              <a:avLst/>
              <a:gdLst/>
              <a:ahLst/>
              <a:cxnLst/>
              <a:rect l="l" t="t" r="r" b="b"/>
              <a:pathLst>
                <a:path w="10539" h="306" extrusionOk="0">
                  <a:moveTo>
                    <a:pt x="1" y="1"/>
                  </a:moveTo>
                  <a:lnTo>
                    <a:pt x="1" y="306"/>
                  </a:lnTo>
                  <a:lnTo>
                    <a:pt x="10539" y="306"/>
                  </a:lnTo>
                  <a:lnTo>
                    <a:pt x="10539"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33"/>
            <p:cNvSpPr/>
            <p:nvPr/>
          </p:nvSpPr>
          <p:spPr>
            <a:xfrm>
              <a:off x="7004875" y="2796000"/>
              <a:ext cx="53650" cy="53725"/>
            </a:xfrm>
            <a:custGeom>
              <a:avLst/>
              <a:gdLst/>
              <a:ahLst/>
              <a:cxnLst/>
              <a:rect l="l" t="t" r="r" b="b"/>
              <a:pathLst>
                <a:path w="2146" h="2149" extrusionOk="0">
                  <a:moveTo>
                    <a:pt x="1074" y="0"/>
                  </a:moveTo>
                  <a:lnTo>
                    <a:pt x="1" y="2149"/>
                  </a:lnTo>
                  <a:lnTo>
                    <a:pt x="2145" y="2149"/>
                  </a:lnTo>
                  <a:lnTo>
                    <a:pt x="107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33"/>
            <p:cNvSpPr/>
            <p:nvPr/>
          </p:nvSpPr>
          <p:spPr>
            <a:xfrm>
              <a:off x="7004875" y="2742250"/>
              <a:ext cx="53650" cy="53775"/>
            </a:xfrm>
            <a:custGeom>
              <a:avLst/>
              <a:gdLst/>
              <a:ahLst/>
              <a:cxnLst/>
              <a:rect l="l" t="t" r="r" b="b"/>
              <a:pathLst>
                <a:path w="2146" h="2151" extrusionOk="0">
                  <a:moveTo>
                    <a:pt x="1" y="0"/>
                  </a:moveTo>
                  <a:lnTo>
                    <a:pt x="1074" y="2150"/>
                  </a:lnTo>
                  <a:lnTo>
                    <a:pt x="214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33"/>
            <p:cNvSpPr/>
            <p:nvPr/>
          </p:nvSpPr>
          <p:spPr>
            <a:xfrm>
              <a:off x="7004875" y="584900"/>
              <a:ext cx="53650" cy="53775"/>
            </a:xfrm>
            <a:custGeom>
              <a:avLst/>
              <a:gdLst/>
              <a:ahLst/>
              <a:cxnLst/>
              <a:rect l="l" t="t" r="r" b="b"/>
              <a:pathLst>
                <a:path w="2146" h="2151" extrusionOk="0">
                  <a:moveTo>
                    <a:pt x="1074" y="0"/>
                  </a:moveTo>
                  <a:lnTo>
                    <a:pt x="1" y="2150"/>
                  </a:lnTo>
                  <a:lnTo>
                    <a:pt x="2145" y="2150"/>
                  </a:lnTo>
                  <a:lnTo>
                    <a:pt x="107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33"/>
            <p:cNvSpPr/>
            <p:nvPr/>
          </p:nvSpPr>
          <p:spPr>
            <a:xfrm>
              <a:off x="7004875" y="5075775"/>
              <a:ext cx="53650" cy="53775"/>
            </a:xfrm>
            <a:custGeom>
              <a:avLst/>
              <a:gdLst/>
              <a:ahLst/>
              <a:cxnLst/>
              <a:rect l="l" t="t" r="r" b="b"/>
              <a:pathLst>
                <a:path w="2146" h="2151" extrusionOk="0">
                  <a:moveTo>
                    <a:pt x="1" y="0"/>
                  </a:moveTo>
                  <a:lnTo>
                    <a:pt x="1074" y="2150"/>
                  </a:lnTo>
                  <a:lnTo>
                    <a:pt x="214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33"/>
            <p:cNvSpPr/>
            <p:nvPr/>
          </p:nvSpPr>
          <p:spPr>
            <a:xfrm>
              <a:off x="6762900" y="5317800"/>
              <a:ext cx="53750" cy="53625"/>
            </a:xfrm>
            <a:custGeom>
              <a:avLst/>
              <a:gdLst/>
              <a:ahLst/>
              <a:cxnLst/>
              <a:rect l="l" t="t" r="r" b="b"/>
              <a:pathLst>
                <a:path w="2150" h="2145" extrusionOk="0">
                  <a:moveTo>
                    <a:pt x="0" y="1"/>
                  </a:moveTo>
                  <a:lnTo>
                    <a:pt x="0" y="2145"/>
                  </a:lnTo>
                  <a:lnTo>
                    <a:pt x="2150" y="1072"/>
                  </a:lnTo>
                  <a:lnTo>
                    <a:pt x="0"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33"/>
            <p:cNvSpPr/>
            <p:nvPr/>
          </p:nvSpPr>
          <p:spPr>
            <a:xfrm>
              <a:off x="2602550" y="5317800"/>
              <a:ext cx="53775" cy="53625"/>
            </a:xfrm>
            <a:custGeom>
              <a:avLst/>
              <a:gdLst/>
              <a:ahLst/>
              <a:cxnLst/>
              <a:rect l="l" t="t" r="r" b="b"/>
              <a:pathLst>
                <a:path w="2151" h="2145" extrusionOk="0">
                  <a:moveTo>
                    <a:pt x="0" y="1"/>
                  </a:moveTo>
                  <a:lnTo>
                    <a:pt x="0" y="2145"/>
                  </a:lnTo>
                  <a:lnTo>
                    <a:pt x="2150" y="1072"/>
                  </a:lnTo>
                  <a:lnTo>
                    <a:pt x="0"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33"/>
            <p:cNvSpPr/>
            <p:nvPr/>
          </p:nvSpPr>
          <p:spPr>
            <a:xfrm>
              <a:off x="2655875" y="5317800"/>
              <a:ext cx="53775" cy="53625"/>
            </a:xfrm>
            <a:custGeom>
              <a:avLst/>
              <a:gdLst/>
              <a:ahLst/>
              <a:cxnLst/>
              <a:rect l="l" t="t" r="r" b="b"/>
              <a:pathLst>
                <a:path w="2151" h="2145" extrusionOk="0">
                  <a:moveTo>
                    <a:pt x="2150" y="1"/>
                  </a:moveTo>
                  <a:lnTo>
                    <a:pt x="0" y="1072"/>
                  </a:lnTo>
                  <a:lnTo>
                    <a:pt x="2150" y="2145"/>
                  </a:lnTo>
                  <a:lnTo>
                    <a:pt x="2150"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33"/>
            <p:cNvSpPr/>
            <p:nvPr/>
          </p:nvSpPr>
          <p:spPr>
            <a:xfrm>
              <a:off x="1091650" y="5317800"/>
              <a:ext cx="53775" cy="53625"/>
            </a:xfrm>
            <a:custGeom>
              <a:avLst/>
              <a:gdLst/>
              <a:ahLst/>
              <a:cxnLst/>
              <a:rect l="l" t="t" r="r" b="b"/>
              <a:pathLst>
                <a:path w="2151" h="2145" extrusionOk="0">
                  <a:moveTo>
                    <a:pt x="2150" y="1"/>
                  </a:moveTo>
                  <a:lnTo>
                    <a:pt x="0" y="1072"/>
                  </a:lnTo>
                  <a:lnTo>
                    <a:pt x="2150" y="2145"/>
                  </a:lnTo>
                  <a:lnTo>
                    <a:pt x="2150"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33"/>
            <p:cNvSpPr/>
            <p:nvPr/>
          </p:nvSpPr>
          <p:spPr>
            <a:xfrm>
              <a:off x="7027900" y="620925"/>
              <a:ext cx="7650" cy="2138875"/>
            </a:xfrm>
            <a:custGeom>
              <a:avLst/>
              <a:gdLst/>
              <a:ahLst/>
              <a:cxnLst/>
              <a:rect l="l" t="t" r="r" b="b"/>
              <a:pathLst>
                <a:path w="306" h="85555" extrusionOk="0">
                  <a:moveTo>
                    <a:pt x="0" y="1"/>
                  </a:moveTo>
                  <a:lnTo>
                    <a:pt x="0" y="85555"/>
                  </a:lnTo>
                  <a:lnTo>
                    <a:pt x="305" y="85555"/>
                  </a:lnTo>
                  <a:lnTo>
                    <a:pt x="30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33"/>
            <p:cNvSpPr/>
            <p:nvPr/>
          </p:nvSpPr>
          <p:spPr>
            <a:xfrm>
              <a:off x="7027900" y="2830025"/>
              <a:ext cx="7650" cy="2269475"/>
            </a:xfrm>
            <a:custGeom>
              <a:avLst/>
              <a:gdLst/>
              <a:ahLst/>
              <a:cxnLst/>
              <a:rect l="l" t="t" r="r" b="b"/>
              <a:pathLst>
                <a:path w="306" h="90779" extrusionOk="0">
                  <a:moveTo>
                    <a:pt x="0" y="0"/>
                  </a:moveTo>
                  <a:lnTo>
                    <a:pt x="0" y="90779"/>
                  </a:lnTo>
                  <a:lnTo>
                    <a:pt x="305" y="90779"/>
                  </a:lnTo>
                  <a:lnTo>
                    <a:pt x="30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33"/>
            <p:cNvSpPr/>
            <p:nvPr/>
          </p:nvSpPr>
          <p:spPr>
            <a:xfrm>
              <a:off x="6474625" y="238125"/>
              <a:ext cx="7650" cy="263475"/>
            </a:xfrm>
            <a:custGeom>
              <a:avLst/>
              <a:gdLst/>
              <a:ahLst/>
              <a:cxnLst/>
              <a:rect l="l" t="t" r="r" b="b"/>
              <a:pathLst>
                <a:path w="306" h="10539" extrusionOk="0">
                  <a:moveTo>
                    <a:pt x="0" y="0"/>
                  </a:moveTo>
                  <a:lnTo>
                    <a:pt x="0" y="10538"/>
                  </a:lnTo>
                  <a:lnTo>
                    <a:pt x="305" y="10538"/>
                  </a:lnTo>
                  <a:lnTo>
                    <a:pt x="30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33"/>
            <p:cNvSpPr/>
            <p:nvPr/>
          </p:nvSpPr>
          <p:spPr>
            <a:xfrm>
              <a:off x="3845775" y="238125"/>
              <a:ext cx="7675" cy="263475"/>
            </a:xfrm>
            <a:custGeom>
              <a:avLst/>
              <a:gdLst/>
              <a:ahLst/>
              <a:cxnLst/>
              <a:rect l="l" t="t" r="r" b="b"/>
              <a:pathLst>
                <a:path w="307" h="10539" extrusionOk="0">
                  <a:moveTo>
                    <a:pt x="1" y="0"/>
                  </a:moveTo>
                  <a:lnTo>
                    <a:pt x="1" y="10538"/>
                  </a:lnTo>
                  <a:lnTo>
                    <a:pt x="307" y="10538"/>
                  </a:lnTo>
                  <a:lnTo>
                    <a:pt x="307"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33"/>
            <p:cNvSpPr/>
            <p:nvPr/>
          </p:nvSpPr>
          <p:spPr>
            <a:xfrm>
              <a:off x="1299875" y="238125"/>
              <a:ext cx="7650" cy="986050"/>
            </a:xfrm>
            <a:custGeom>
              <a:avLst/>
              <a:gdLst/>
              <a:ahLst/>
              <a:cxnLst/>
              <a:rect l="l" t="t" r="r" b="b"/>
              <a:pathLst>
                <a:path w="306" h="39442" extrusionOk="0">
                  <a:moveTo>
                    <a:pt x="0" y="0"/>
                  </a:moveTo>
                  <a:lnTo>
                    <a:pt x="0" y="39441"/>
                  </a:lnTo>
                  <a:lnTo>
                    <a:pt x="305" y="39441"/>
                  </a:lnTo>
                  <a:lnTo>
                    <a:pt x="30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33"/>
            <p:cNvSpPr/>
            <p:nvPr/>
          </p:nvSpPr>
          <p:spPr>
            <a:xfrm>
              <a:off x="6424675" y="343025"/>
              <a:ext cx="53775" cy="53650"/>
            </a:xfrm>
            <a:custGeom>
              <a:avLst/>
              <a:gdLst/>
              <a:ahLst/>
              <a:cxnLst/>
              <a:rect l="l" t="t" r="r" b="b"/>
              <a:pathLst>
                <a:path w="2151" h="2146" extrusionOk="0">
                  <a:moveTo>
                    <a:pt x="1" y="1"/>
                  </a:moveTo>
                  <a:lnTo>
                    <a:pt x="1" y="2145"/>
                  </a:lnTo>
                  <a:lnTo>
                    <a:pt x="2151" y="1074"/>
                  </a:lnTo>
                  <a:lnTo>
                    <a:pt x="1"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33"/>
            <p:cNvSpPr/>
            <p:nvPr/>
          </p:nvSpPr>
          <p:spPr>
            <a:xfrm>
              <a:off x="3849625" y="343025"/>
              <a:ext cx="53775" cy="53650"/>
            </a:xfrm>
            <a:custGeom>
              <a:avLst/>
              <a:gdLst/>
              <a:ahLst/>
              <a:cxnLst/>
              <a:rect l="l" t="t" r="r" b="b"/>
              <a:pathLst>
                <a:path w="2151" h="2146" extrusionOk="0">
                  <a:moveTo>
                    <a:pt x="2151" y="1"/>
                  </a:moveTo>
                  <a:lnTo>
                    <a:pt x="1" y="1074"/>
                  </a:lnTo>
                  <a:lnTo>
                    <a:pt x="2151" y="2145"/>
                  </a:lnTo>
                  <a:lnTo>
                    <a:pt x="2151"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33"/>
            <p:cNvSpPr/>
            <p:nvPr/>
          </p:nvSpPr>
          <p:spPr>
            <a:xfrm>
              <a:off x="1303675" y="343025"/>
              <a:ext cx="53775" cy="53650"/>
            </a:xfrm>
            <a:custGeom>
              <a:avLst/>
              <a:gdLst/>
              <a:ahLst/>
              <a:cxnLst/>
              <a:rect l="l" t="t" r="r" b="b"/>
              <a:pathLst>
                <a:path w="2151" h="2146" extrusionOk="0">
                  <a:moveTo>
                    <a:pt x="2151" y="1"/>
                  </a:moveTo>
                  <a:lnTo>
                    <a:pt x="1" y="1074"/>
                  </a:lnTo>
                  <a:lnTo>
                    <a:pt x="2151" y="2145"/>
                  </a:lnTo>
                  <a:lnTo>
                    <a:pt x="2151"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33"/>
            <p:cNvSpPr/>
            <p:nvPr/>
          </p:nvSpPr>
          <p:spPr>
            <a:xfrm>
              <a:off x="3795875" y="343025"/>
              <a:ext cx="53775" cy="53650"/>
            </a:xfrm>
            <a:custGeom>
              <a:avLst/>
              <a:gdLst/>
              <a:ahLst/>
              <a:cxnLst/>
              <a:rect l="l" t="t" r="r" b="b"/>
              <a:pathLst>
                <a:path w="2151" h="2146" extrusionOk="0">
                  <a:moveTo>
                    <a:pt x="1" y="1"/>
                  </a:moveTo>
                  <a:lnTo>
                    <a:pt x="1" y="2145"/>
                  </a:lnTo>
                  <a:lnTo>
                    <a:pt x="2151" y="1074"/>
                  </a:lnTo>
                  <a:lnTo>
                    <a:pt x="1"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33"/>
            <p:cNvSpPr/>
            <p:nvPr/>
          </p:nvSpPr>
          <p:spPr>
            <a:xfrm>
              <a:off x="1339650" y="366000"/>
              <a:ext cx="2469850" cy="7700"/>
            </a:xfrm>
            <a:custGeom>
              <a:avLst/>
              <a:gdLst/>
              <a:ahLst/>
              <a:cxnLst/>
              <a:rect l="l" t="t" r="r" b="b"/>
              <a:pathLst>
                <a:path w="98794" h="308" extrusionOk="0">
                  <a:moveTo>
                    <a:pt x="0" y="1"/>
                  </a:moveTo>
                  <a:lnTo>
                    <a:pt x="0" y="307"/>
                  </a:lnTo>
                  <a:lnTo>
                    <a:pt x="98793" y="307"/>
                  </a:lnTo>
                  <a:lnTo>
                    <a:pt x="9879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33"/>
            <p:cNvSpPr/>
            <p:nvPr/>
          </p:nvSpPr>
          <p:spPr>
            <a:xfrm>
              <a:off x="3889475" y="366000"/>
              <a:ext cx="2549100" cy="7700"/>
            </a:xfrm>
            <a:custGeom>
              <a:avLst/>
              <a:gdLst/>
              <a:ahLst/>
              <a:cxnLst/>
              <a:rect l="l" t="t" r="r" b="b"/>
              <a:pathLst>
                <a:path w="101964" h="308" extrusionOk="0">
                  <a:moveTo>
                    <a:pt x="0" y="1"/>
                  </a:moveTo>
                  <a:lnTo>
                    <a:pt x="0" y="307"/>
                  </a:lnTo>
                  <a:lnTo>
                    <a:pt x="101964" y="307"/>
                  </a:lnTo>
                  <a:lnTo>
                    <a:pt x="10196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33"/>
            <p:cNvSpPr/>
            <p:nvPr/>
          </p:nvSpPr>
          <p:spPr>
            <a:xfrm>
              <a:off x="456050" y="2788800"/>
              <a:ext cx="263475" cy="7650"/>
            </a:xfrm>
            <a:custGeom>
              <a:avLst/>
              <a:gdLst/>
              <a:ahLst/>
              <a:cxnLst/>
              <a:rect l="l" t="t" r="r" b="b"/>
              <a:pathLst>
                <a:path w="10539" h="306" extrusionOk="0">
                  <a:moveTo>
                    <a:pt x="0" y="0"/>
                  </a:moveTo>
                  <a:lnTo>
                    <a:pt x="0" y="305"/>
                  </a:lnTo>
                  <a:lnTo>
                    <a:pt x="10538" y="305"/>
                  </a:lnTo>
                  <a:lnTo>
                    <a:pt x="10538"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33"/>
            <p:cNvSpPr/>
            <p:nvPr/>
          </p:nvSpPr>
          <p:spPr>
            <a:xfrm>
              <a:off x="456050" y="1303700"/>
              <a:ext cx="764325" cy="7650"/>
            </a:xfrm>
            <a:custGeom>
              <a:avLst/>
              <a:gdLst/>
              <a:ahLst/>
              <a:cxnLst/>
              <a:rect l="l" t="t" r="r" b="b"/>
              <a:pathLst>
                <a:path w="30573" h="306" extrusionOk="0">
                  <a:moveTo>
                    <a:pt x="0" y="0"/>
                  </a:moveTo>
                  <a:lnTo>
                    <a:pt x="0" y="305"/>
                  </a:lnTo>
                  <a:lnTo>
                    <a:pt x="30573" y="305"/>
                  </a:lnTo>
                  <a:lnTo>
                    <a:pt x="3057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33"/>
            <p:cNvSpPr/>
            <p:nvPr/>
          </p:nvSpPr>
          <p:spPr>
            <a:xfrm>
              <a:off x="456050" y="3932500"/>
              <a:ext cx="263475" cy="7700"/>
            </a:xfrm>
            <a:custGeom>
              <a:avLst/>
              <a:gdLst/>
              <a:ahLst/>
              <a:cxnLst/>
              <a:rect l="l" t="t" r="r" b="b"/>
              <a:pathLst>
                <a:path w="10539" h="308" extrusionOk="0">
                  <a:moveTo>
                    <a:pt x="0" y="1"/>
                  </a:moveTo>
                  <a:lnTo>
                    <a:pt x="0" y="307"/>
                  </a:lnTo>
                  <a:lnTo>
                    <a:pt x="10538" y="307"/>
                  </a:lnTo>
                  <a:lnTo>
                    <a:pt x="10538"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33"/>
            <p:cNvSpPr/>
            <p:nvPr/>
          </p:nvSpPr>
          <p:spPr>
            <a:xfrm>
              <a:off x="456050" y="5125700"/>
              <a:ext cx="552300" cy="7650"/>
            </a:xfrm>
            <a:custGeom>
              <a:avLst/>
              <a:gdLst/>
              <a:ahLst/>
              <a:cxnLst/>
              <a:rect l="l" t="t" r="r" b="b"/>
              <a:pathLst>
                <a:path w="22092" h="306" extrusionOk="0">
                  <a:moveTo>
                    <a:pt x="0" y="1"/>
                  </a:moveTo>
                  <a:lnTo>
                    <a:pt x="0" y="306"/>
                  </a:lnTo>
                  <a:lnTo>
                    <a:pt x="22091" y="306"/>
                  </a:lnTo>
                  <a:lnTo>
                    <a:pt x="22091"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33"/>
            <p:cNvSpPr/>
            <p:nvPr/>
          </p:nvSpPr>
          <p:spPr>
            <a:xfrm>
              <a:off x="561000" y="3882575"/>
              <a:ext cx="53600" cy="53775"/>
            </a:xfrm>
            <a:custGeom>
              <a:avLst/>
              <a:gdLst/>
              <a:ahLst/>
              <a:cxnLst/>
              <a:rect l="l" t="t" r="r" b="b"/>
              <a:pathLst>
                <a:path w="2144" h="2151" extrusionOk="0">
                  <a:moveTo>
                    <a:pt x="0" y="0"/>
                  </a:moveTo>
                  <a:lnTo>
                    <a:pt x="1072" y="2150"/>
                  </a:lnTo>
                  <a:lnTo>
                    <a:pt x="214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33"/>
            <p:cNvSpPr/>
            <p:nvPr/>
          </p:nvSpPr>
          <p:spPr>
            <a:xfrm>
              <a:off x="561000" y="5075775"/>
              <a:ext cx="53600" cy="53775"/>
            </a:xfrm>
            <a:custGeom>
              <a:avLst/>
              <a:gdLst/>
              <a:ahLst/>
              <a:cxnLst/>
              <a:rect l="l" t="t" r="r" b="b"/>
              <a:pathLst>
                <a:path w="2144" h="2151" extrusionOk="0">
                  <a:moveTo>
                    <a:pt x="0" y="0"/>
                  </a:moveTo>
                  <a:lnTo>
                    <a:pt x="1072" y="2150"/>
                  </a:lnTo>
                  <a:lnTo>
                    <a:pt x="214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33"/>
            <p:cNvSpPr/>
            <p:nvPr/>
          </p:nvSpPr>
          <p:spPr>
            <a:xfrm>
              <a:off x="561000" y="3935975"/>
              <a:ext cx="53600" cy="53775"/>
            </a:xfrm>
            <a:custGeom>
              <a:avLst/>
              <a:gdLst/>
              <a:ahLst/>
              <a:cxnLst/>
              <a:rect l="l" t="t" r="r" b="b"/>
              <a:pathLst>
                <a:path w="2144" h="2151" extrusionOk="0">
                  <a:moveTo>
                    <a:pt x="1072" y="0"/>
                  </a:moveTo>
                  <a:lnTo>
                    <a:pt x="0" y="2150"/>
                  </a:lnTo>
                  <a:lnTo>
                    <a:pt x="2143" y="2150"/>
                  </a:lnTo>
                  <a:lnTo>
                    <a:pt x="1072"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33"/>
            <p:cNvSpPr/>
            <p:nvPr/>
          </p:nvSpPr>
          <p:spPr>
            <a:xfrm>
              <a:off x="561000" y="2792600"/>
              <a:ext cx="53600" cy="53775"/>
            </a:xfrm>
            <a:custGeom>
              <a:avLst/>
              <a:gdLst/>
              <a:ahLst/>
              <a:cxnLst/>
              <a:rect l="l" t="t" r="r" b="b"/>
              <a:pathLst>
                <a:path w="2144" h="2151" extrusionOk="0">
                  <a:moveTo>
                    <a:pt x="1072" y="1"/>
                  </a:moveTo>
                  <a:lnTo>
                    <a:pt x="0" y="2151"/>
                  </a:lnTo>
                  <a:lnTo>
                    <a:pt x="2143" y="2151"/>
                  </a:lnTo>
                  <a:lnTo>
                    <a:pt x="1072"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33"/>
            <p:cNvSpPr/>
            <p:nvPr/>
          </p:nvSpPr>
          <p:spPr>
            <a:xfrm>
              <a:off x="561000" y="1307500"/>
              <a:ext cx="53600" cy="53775"/>
            </a:xfrm>
            <a:custGeom>
              <a:avLst/>
              <a:gdLst/>
              <a:ahLst/>
              <a:cxnLst/>
              <a:rect l="l" t="t" r="r" b="b"/>
              <a:pathLst>
                <a:path w="2144" h="2151" extrusionOk="0">
                  <a:moveTo>
                    <a:pt x="1072" y="1"/>
                  </a:moveTo>
                  <a:lnTo>
                    <a:pt x="0" y="2151"/>
                  </a:lnTo>
                  <a:lnTo>
                    <a:pt x="2143" y="2151"/>
                  </a:lnTo>
                  <a:lnTo>
                    <a:pt x="1072"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33"/>
            <p:cNvSpPr/>
            <p:nvPr/>
          </p:nvSpPr>
          <p:spPr>
            <a:xfrm>
              <a:off x="561000" y="2739075"/>
              <a:ext cx="53600" cy="53775"/>
            </a:xfrm>
            <a:custGeom>
              <a:avLst/>
              <a:gdLst/>
              <a:ahLst/>
              <a:cxnLst/>
              <a:rect l="l" t="t" r="r" b="b"/>
              <a:pathLst>
                <a:path w="2144" h="2151" extrusionOk="0">
                  <a:moveTo>
                    <a:pt x="0" y="0"/>
                  </a:moveTo>
                  <a:lnTo>
                    <a:pt x="1072" y="2150"/>
                  </a:lnTo>
                  <a:lnTo>
                    <a:pt x="214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33"/>
            <p:cNvSpPr/>
            <p:nvPr/>
          </p:nvSpPr>
          <p:spPr>
            <a:xfrm>
              <a:off x="583975" y="1334350"/>
              <a:ext cx="7650" cy="1420300"/>
            </a:xfrm>
            <a:custGeom>
              <a:avLst/>
              <a:gdLst/>
              <a:ahLst/>
              <a:cxnLst/>
              <a:rect l="l" t="t" r="r" b="b"/>
              <a:pathLst>
                <a:path w="306" h="56812" extrusionOk="0">
                  <a:moveTo>
                    <a:pt x="0" y="1"/>
                  </a:moveTo>
                  <a:lnTo>
                    <a:pt x="0" y="56812"/>
                  </a:lnTo>
                  <a:lnTo>
                    <a:pt x="305" y="56812"/>
                  </a:lnTo>
                  <a:lnTo>
                    <a:pt x="30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33"/>
            <p:cNvSpPr/>
            <p:nvPr/>
          </p:nvSpPr>
          <p:spPr>
            <a:xfrm>
              <a:off x="583925" y="2826450"/>
              <a:ext cx="7700" cy="1074100"/>
            </a:xfrm>
            <a:custGeom>
              <a:avLst/>
              <a:gdLst/>
              <a:ahLst/>
              <a:cxnLst/>
              <a:rect l="l" t="t" r="r" b="b"/>
              <a:pathLst>
                <a:path w="308" h="42964" extrusionOk="0">
                  <a:moveTo>
                    <a:pt x="1" y="0"/>
                  </a:moveTo>
                  <a:lnTo>
                    <a:pt x="1" y="42964"/>
                  </a:lnTo>
                  <a:lnTo>
                    <a:pt x="307" y="42964"/>
                  </a:lnTo>
                  <a:lnTo>
                    <a:pt x="307"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33"/>
            <p:cNvSpPr/>
            <p:nvPr/>
          </p:nvSpPr>
          <p:spPr>
            <a:xfrm>
              <a:off x="583925" y="3975925"/>
              <a:ext cx="7700" cy="1112925"/>
            </a:xfrm>
            <a:custGeom>
              <a:avLst/>
              <a:gdLst/>
              <a:ahLst/>
              <a:cxnLst/>
              <a:rect l="l" t="t" r="r" b="b"/>
              <a:pathLst>
                <a:path w="308" h="44517" extrusionOk="0">
                  <a:moveTo>
                    <a:pt x="1" y="0"/>
                  </a:moveTo>
                  <a:lnTo>
                    <a:pt x="1" y="44516"/>
                  </a:lnTo>
                  <a:lnTo>
                    <a:pt x="307" y="44516"/>
                  </a:lnTo>
                  <a:lnTo>
                    <a:pt x="307"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33"/>
            <p:cNvSpPr/>
            <p:nvPr/>
          </p:nvSpPr>
          <p:spPr>
            <a:xfrm>
              <a:off x="1087800" y="5212875"/>
              <a:ext cx="7675" cy="263475"/>
            </a:xfrm>
            <a:custGeom>
              <a:avLst/>
              <a:gdLst/>
              <a:ahLst/>
              <a:cxnLst/>
              <a:rect l="l" t="t" r="r" b="b"/>
              <a:pathLst>
                <a:path w="307" h="10539" extrusionOk="0">
                  <a:moveTo>
                    <a:pt x="1" y="1"/>
                  </a:moveTo>
                  <a:lnTo>
                    <a:pt x="1" y="10539"/>
                  </a:lnTo>
                  <a:lnTo>
                    <a:pt x="307" y="10539"/>
                  </a:lnTo>
                  <a:lnTo>
                    <a:pt x="307"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33"/>
            <p:cNvSpPr/>
            <p:nvPr/>
          </p:nvSpPr>
          <p:spPr>
            <a:xfrm>
              <a:off x="2652450" y="5212875"/>
              <a:ext cx="7675" cy="263475"/>
            </a:xfrm>
            <a:custGeom>
              <a:avLst/>
              <a:gdLst/>
              <a:ahLst/>
              <a:cxnLst/>
              <a:rect l="l" t="t" r="r" b="b"/>
              <a:pathLst>
                <a:path w="307" h="10539" extrusionOk="0">
                  <a:moveTo>
                    <a:pt x="0" y="1"/>
                  </a:moveTo>
                  <a:lnTo>
                    <a:pt x="0" y="10539"/>
                  </a:lnTo>
                  <a:lnTo>
                    <a:pt x="307" y="10539"/>
                  </a:lnTo>
                  <a:lnTo>
                    <a:pt x="307"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33"/>
            <p:cNvSpPr/>
            <p:nvPr/>
          </p:nvSpPr>
          <p:spPr>
            <a:xfrm>
              <a:off x="6812825" y="5212875"/>
              <a:ext cx="7650" cy="263475"/>
            </a:xfrm>
            <a:custGeom>
              <a:avLst/>
              <a:gdLst/>
              <a:ahLst/>
              <a:cxnLst/>
              <a:rect l="l" t="t" r="r" b="b"/>
              <a:pathLst>
                <a:path w="306" h="10539" extrusionOk="0">
                  <a:moveTo>
                    <a:pt x="1" y="1"/>
                  </a:moveTo>
                  <a:lnTo>
                    <a:pt x="1" y="10539"/>
                  </a:lnTo>
                  <a:lnTo>
                    <a:pt x="305" y="10539"/>
                  </a:lnTo>
                  <a:lnTo>
                    <a:pt x="30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33"/>
            <p:cNvSpPr/>
            <p:nvPr/>
          </p:nvSpPr>
          <p:spPr>
            <a:xfrm>
              <a:off x="1131525" y="5340775"/>
              <a:ext cx="1497900" cy="7650"/>
            </a:xfrm>
            <a:custGeom>
              <a:avLst/>
              <a:gdLst/>
              <a:ahLst/>
              <a:cxnLst/>
              <a:rect l="l" t="t" r="r" b="b"/>
              <a:pathLst>
                <a:path w="59916" h="306" extrusionOk="0">
                  <a:moveTo>
                    <a:pt x="1" y="1"/>
                  </a:moveTo>
                  <a:lnTo>
                    <a:pt x="1" y="305"/>
                  </a:lnTo>
                  <a:lnTo>
                    <a:pt x="59915" y="305"/>
                  </a:lnTo>
                  <a:lnTo>
                    <a:pt x="5991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33"/>
            <p:cNvSpPr/>
            <p:nvPr/>
          </p:nvSpPr>
          <p:spPr>
            <a:xfrm>
              <a:off x="2690950" y="5340775"/>
              <a:ext cx="4085825" cy="7650"/>
            </a:xfrm>
            <a:custGeom>
              <a:avLst/>
              <a:gdLst/>
              <a:ahLst/>
              <a:cxnLst/>
              <a:rect l="l" t="t" r="r" b="b"/>
              <a:pathLst>
                <a:path w="163433" h="306" extrusionOk="0">
                  <a:moveTo>
                    <a:pt x="0" y="1"/>
                  </a:moveTo>
                  <a:lnTo>
                    <a:pt x="0" y="305"/>
                  </a:lnTo>
                  <a:lnTo>
                    <a:pt x="163433" y="305"/>
                  </a:lnTo>
                  <a:lnTo>
                    <a:pt x="1634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4" name="Google Shape;7724;p33"/>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800" dirty="0">
                <a:solidFill>
                  <a:srgbClr val="3F4D53"/>
                </a:solidFill>
                <a:latin typeface="Poppins Light"/>
                <a:ea typeface="Poppins Light"/>
                <a:cs typeface="Poppins Light"/>
                <a:sym typeface="Poppins Light"/>
              </a:rPr>
              <a:t>INTRODUCTION</a:t>
            </a:r>
            <a:endParaRPr dirty="0"/>
          </a:p>
        </p:txBody>
      </p:sp>
      <p:sp>
        <p:nvSpPr>
          <p:cNvPr id="7727" name="Google Shape;7727;p33"/>
          <p:cNvSpPr txBox="1">
            <a:spLocks noGrp="1"/>
          </p:cNvSpPr>
          <p:nvPr>
            <p:ph type="subTitle" idx="3"/>
          </p:nvPr>
        </p:nvSpPr>
        <p:spPr>
          <a:xfrm>
            <a:off x="781329" y="2100085"/>
            <a:ext cx="3331566" cy="478200"/>
          </a:xfrm>
          <a:prstGeom prst="rect">
            <a:avLst/>
          </a:prstGeom>
        </p:spPr>
        <p:txBody>
          <a:bodyPr spcFirstLastPara="1" wrap="square" lIns="91425" tIns="91425" rIns="91425" bIns="91425" anchor="t" anchorCtr="0">
            <a:noAutofit/>
          </a:bodyPr>
          <a:lstStyle/>
          <a:p>
            <a:pPr marL="0" indent="0" algn="l">
              <a:spcAft>
                <a:spcPts val="1600"/>
              </a:spcAft>
            </a:pPr>
            <a:r>
              <a:rPr lang="fr-FR" sz="1800" dirty="0">
                <a:solidFill>
                  <a:srgbClr val="271A38"/>
                </a:solidFill>
                <a:effectLst/>
                <a:latin typeface="Inter-Regular"/>
                <a:ea typeface="Calibri" panose="020F0502020204030204" pitchFamily="34" charset="0"/>
                <a:cs typeface="Times New Roman" panose="02020603050405020304" pitchFamily="18" charset="0"/>
              </a:rPr>
              <a:t>La ville de Seattle a pour objectif de devenir neutre en émissions de carbone en 2050, et demande donc un modèle prédictif permettant d’anticiper la consommation des futurs bâtiments.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1600"/>
              </a:spcAft>
              <a:buNone/>
            </a:pPr>
            <a:endParaRPr dirty="0"/>
          </a:p>
        </p:txBody>
      </p:sp>
      <p:grpSp>
        <p:nvGrpSpPr>
          <p:cNvPr id="7771" name="Google Shape;7771;p33"/>
          <p:cNvGrpSpPr/>
          <p:nvPr/>
        </p:nvGrpSpPr>
        <p:grpSpPr>
          <a:xfrm>
            <a:off x="5922105" y="1723172"/>
            <a:ext cx="2008857" cy="1697153"/>
            <a:chOff x="709525" y="238100"/>
            <a:chExt cx="6200175" cy="5238125"/>
          </a:xfrm>
        </p:grpSpPr>
        <p:sp>
          <p:nvSpPr>
            <p:cNvPr id="7772" name="Google Shape;7772;p33"/>
            <p:cNvSpPr/>
            <p:nvPr/>
          </p:nvSpPr>
          <p:spPr>
            <a:xfrm>
              <a:off x="3571000" y="1364200"/>
              <a:ext cx="6700" cy="990000"/>
            </a:xfrm>
            <a:custGeom>
              <a:avLst/>
              <a:gdLst/>
              <a:ahLst/>
              <a:cxnLst/>
              <a:rect l="l" t="t" r="r" b="b"/>
              <a:pathLst>
                <a:path w="268" h="39600" extrusionOk="0">
                  <a:moveTo>
                    <a:pt x="133" y="1"/>
                  </a:moveTo>
                  <a:cubicBezTo>
                    <a:pt x="62" y="1"/>
                    <a:pt x="3" y="57"/>
                    <a:pt x="0" y="130"/>
                  </a:cubicBezTo>
                  <a:lnTo>
                    <a:pt x="0" y="39466"/>
                  </a:lnTo>
                  <a:cubicBezTo>
                    <a:pt x="0" y="39540"/>
                    <a:pt x="60" y="39599"/>
                    <a:pt x="133" y="39599"/>
                  </a:cubicBezTo>
                  <a:cubicBezTo>
                    <a:pt x="207" y="39599"/>
                    <a:pt x="267" y="39539"/>
                    <a:pt x="267" y="39466"/>
                  </a:cubicBezTo>
                  <a:lnTo>
                    <a:pt x="267" y="130"/>
                  </a:lnTo>
                  <a:cubicBezTo>
                    <a:pt x="265" y="57"/>
                    <a:pt x="206" y="1"/>
                    <a:pt x="13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33"/>
            <p:cNvSpPr/>
            <p:nvPr/>
          </p:nvSpPr>
          <p:spPr>
            <a:xfrm>
              <a:off x="2929575" y="2562200"/>
              <a:ext cx="1711600" cy="142475"/>
            </a:xfrm>
            <a:custGeom>
              <a:avLst/>
              <a:gdLst/>
              <a:ahLst/>
              <a:cxnLst/>
              <a:rect l="l" t="t" r="r" b="b"/>
              <a:pathLst>
                <a:path w="68464" h="5699" extrusionOk="0">
                  <a:moveTo>
                    <a:pt x="68327" y="1"/>
                  </a:moveTo>
                  <a:cubicBezTo>
                    <a:pt x="68320" y="1"/>
                    <a:pt x="68313" y="1"/>
                    <a:pt x="68306" y="2"/>
                  </a:cubicBezTo>
                  <a:lnTo>
                    <a:pt x="25805" y="5433"/>
                  </a:lnTo>
                  <a:lnTo>
                    <a:pt x="155" y="2932"/>
                  </a:lnTo>
                  <a:cubicBezTo>
                    <a:pt x="153" y="2932"/>
                    <a:pt x="151" y="2932"/>
                    <a:pt x="149" y="2932"/>
                  </a:cubicBezTo>
                  <a:cubicBezTo>
                    <a:pt x="78" y="2932"/>
                    <a:pt x="15" y="2981"/>
                    <a:pt x="7" y="3052"/>
                  </a:cubicBezTo>
                  <a:cubicBezTo>
                    <a:pt x="1" y="3126"/>
                    <a:pt x="54" y="3191"/>
                    <a:pt x="127" y="3199"/>
                  </a:cubicBezTo>
                  <a:lnTo>
                    <a:pt x="25807" y="5699"/>
                  </a:lnTo>
                  <a:lnTo>
                    <a:pt x="68339" y="268"/>
                  </a:lnTo>
                  <a:cubicBezTo>
                    <a:pt x="68412" y="259"/>
                    <a:pt x="68464" y="191"/>
                    <a:pt x="68455" y="118"/>
                  </a:cubicBezTo>
                  <a:cubicBezTo>
                    <a:pt x="68448" y="51"/>
                    <a:pt x="68391" y="1"/>
                    <a:pt x="68327"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33"/>
            <p:cNvSpPr/>
            <p:nvPr/>
          </p:nvSpPr>
          <p:spPr>
            <a:xfrm>
              <a:off x="3570925" y="2697900"/>
              <a:ext cx="6825" cy="1375350"/>
            </a:xfrm>
            <a:custGeom>
              <a:avLst/>
              <a:gdLst/>
              <a:ahLst/>
              <a:cxnLst/>
              <a:rect l="l" t="t" r="r" b="b"/>
              <a:pathLst>
                <a:path w="273" h="55014" extrusionOk="0">
                  <a:moveTo>
                    <a:pt x="136" y="0"/>
                  </a:moveTo>
                  <a:cubicBezTo>
                    <a:pt x="61" y="0"/>
                    <a:pt x="1" y="63"/>
                    <a:pt x="3" y="138"/>
                  </a:cubicBezTo>
                  <a:lnTo>
                    <a:pt x="3" y="54881"/>
                  </a:lnTo>
                  <a:cubicBezTo>
                    <a:pt x="3" y="54954"/>
                    <a:pt x="63" y="55013"/>
                    <a:pt x="136" y="55013"/>
                  </a:cubicBezTo>
                  <a:cubicBezTo>
                    <a:pt x="210" y="55013"/>
                    <a:pt x="270" y="54954"/>
                    <a:pt x="270" y="54881"/>
                  </a:cubicBezTo>
                  <a:lnTo>
                    <a:pt x="270" y="138"/>
                  </a:lnTo>
                  <a:cubicBezTo>
                    <a:pt x="273" y="63"/>
                    <a:pt x="212" y="0"/>
                    <a:pt x="136"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33"/>
            <p:cNvSpPr/>
            <p:nvPr/>
          </p:nvSpPr>
          <p:spPr>
            <a:xfrm>
              <a:off x="3570800" y="3766375"/>
              <a:ext cx="181000" cy="26075"/>
            </a:xfrm>
            <a:custGeom>
              <a:avLst/>
              <a:gdLst/>
              <a:ahLst/>
              <a:cxnLst/>
              <a:rect l="l" t="t" r="r" b="b"/>
              <a:pathLst>
                <a:path w="7240" h="1043" extrusionOk="0">
                  <a:moveTo>
                    <a:pt x="133" y="0"/>
                  </a:moveTo>
                  <a:cubicBezTo>
                    <a:pt x="68" y="0"/>
                    <a:pt x="15" y="54"/>
                    <a:pt x="8" y="120"/>
                  </a:cubicBezTo>
                  <a:cubicBezTo>
                    <a:pt x="1" y="193"/>
                    <a:pt x="53" y="259"/>
                    <a:pt x="126" y="267"/>
                  </a:cubicBezTo>
                  <a:lnTo>
                    <a:pt x="7086" y="1040"/>
                  </a:lnTo>
                  <a:cubicBezTo>
                    <a:pt x="7091" y="1041"/>
                    <a:pt x="7096" y="1041"/>
                    <a:pt x="7102" y="1041"/>
                  </a:cubicBezTo>
                  <a:lnTo>
                    <a:pt x="7102" y="1042"/>
                  </a:lnTo>
                  <a:cubicBezTo>
                    <a:pt x="7173" y="1042"/>
                    <a:pt x="7232" y="988"/>
                    <a:pt x="7236" y="916"/>
                  </a:cubicBezTo>
                  <a:cubicBezTo>
                    <a:pt x="7240" y="845"/>
                    <a:pt x="7188" y="783"/>
                    <a:pt x="7116" y="776"/>
                  </a:cubicBezTo>
                  <a:lnTo>
                    <a:pt x="156" y="3"/>
                  </a:lnTo>
                  <a:cubicBezTo>
                    <a:pt x="148" y="1"/>
                    <a:pt x="140" y="0"/>
                    <a:pt x="133"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33"/>
            <p:cNvSpPr/>
            <p:nvPr/>
          </p:nvSpPr>
          <p:spPr>
            <a:xfrm>
              <a:off x="2213925" y="1533825"/>
              <a:ext cx="1364300" cy="2457550"/>
            </a:xfrm>
            <a:custGeom>
              <a:avLst/>
              <a:gdLst/>
              <a:ahLst/>
              <a:cxnLst/>
              <a:rect l="l" t="t" r="r" b="b"/>
              <a:pathLst>
                <a:path w="54572" h="98302" extrusionOk="0">
                  <a:moveTo>
                    <a:pt x="54420" y="1"/>
                  </a:moveTo>
                  <a:cubicBezTo>
                    <a:pt x="54403" y="1"/>
                    <a:pt x="54386" y="4"/>
                    <a:pt x="54369" y="11"/>
                  </a:cubicBezTo>
                  <a:lnTo>
                    <a:pt x="86" y="20905"/>
                  </a:lnTo>
                  <a:cubicBezTo>
                    <a:pt x="34" y="20926"/>
                    <a:pt x="0" y="20976"/>
                    <a:pt x="0" y="21030"/>
                  </a:cubicBezTo>
                  <a:lnTo>
                    <a:pt x="0" y="89436"/>
                  </a:lnTo>
                  <a:cubicBezTo>
                    <a:pt x="0" y="89502"/>
                    <a:pt x="49" y="89558"/>
                    <a:pt x="114" y="89569"/>
                  </a:cubicBezTo>
                  <a:lnTo>
                    <a:pt x="54395" y="98301"/>
                  </a:lnTo>
                  <a:cubicBezTo>
                    <a:pt x="54403" y="98301"/>
                    <a:pt x="54410" y="98302"/>
                    <a:pt x="54418" y="98302"/>
                  </a:cubicBezTo>
                  <a:lnTo>
                    <a:pt x="54418" y="98301"/>
                  </a:lnTo>
                  <a:cubicBezTo>
                    <a:pt x="54487" y="98301"/>
                    <a:pt x="54544" y="98247"/>
                    <a:pt x="54549" y="98178"/>
                  </a:cubicBezTo>
                  <a:cubicBezTo>
                    <a:pt x="54554" y="98109"/>
                    <a:pt x="54506" y="98047"/>
                    <a:pt x="54438" y="98035"/>
                  </a:cubicBezTo>
                  <a:lnTo>
                    <a:pt x="269" y="89321"/>
                  </a:lnTo>
                  <a:lnTo>
                    <a:pt x="269" y="21121"/>
                  </a:lnTo>
                  <a:lnTo>
                    <a:pt x="54464" y="260"/>
                  </a:lnTo>
                  <a:cubicBezTo>
                    <a:pt x="54535" y="235"/>
                    <a:pt x="54571" y="157"/>
                    <a:pt x="54544" y="86"/>
                  </a:cubicBezTo>
                  <a:cubicBezTo>
                    <a:pt x="54523" y="33"/>
                    <a:pt x="54473" y="1"/>
                    <a:pt x="54420"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33"/>
            <p:cNvSpPr/>
            <p:nvPr/>
          </p:nvSpPr>
          <p:spPr>
            <a:xfrm>
              <a:off x="4634300" y="907000"/>
              <a:ext cx="1525925" cy="3511025"/>
            </a:xfrm>
            <a:custGeom>
              <a:avLst/>
              <a:gdLst/>
              <a:ahLst/>
              <a:cxnLst/>
              <a:rect l="l" t="t" r="r" b="b"/>
              <a:pathLst>
                <a:path w="61037" h="140441" extrusionOk="0">
                  <a:moveTo>
                    <a:pt x="267" y="366"/>
                  </a:moveTo>
                  <a:lnTo>
                    <a:pt x="60770" y="35384"/>
                  </a:lnTo>
                  <a:lnTo>
                    <a:pt x="60770" y="124183"/>
                  </a:lnTo>
                  <a:lnTo>
                    <a:pt x="267" y="140132"/>
                  </a:lnTo>
                  <a:lnTo>
                    <a:pt x="267" y="366"/>
                  </a:lnTo>
                  <a:close/>
                  <a:moveTo>
                    <a:pt x="134" y="0"/>
                  </a:moveTo>
                  <a:cubicBezTo>
                    <a:pt x="64" y="0"/>
                    <a:pt x="0" y="56"/>
                    <a:pt x="0" y="134"/>
                  </a:cubicBezTo>
                  <a:lnTo>
                    <a:pt x="0" y="140306"/>
                  </a:lnTo>
                  <a:cubicBezTo>
                    <a:pt x="0" y="140348"/>
                    <a:pt x="20" y="140387"/>
                    <a:pt x="52" y="140412"/>
                  </a:cubicBezTo>
                  <a:cubicBezTo>
                    <a:pt x="76" y="140430"/>
                    <a:pt x="104" y="140440"/>
                    <a:pt x="133" y="140440"/>
                  </a:cubicBezTo>
                  <a:cubicBezTo>
                    <a:pt x="145" y="140440"/>
                    <a:pt x="156" y="140439"/>
                    <a:pt x="167" y="140436"/>
                  </a:cubicBezTo>
                  <a:lnTo>
                    <a:pt x="60938" y="124416"/>
                  </a:lnTo>
                  <a:cubicBezTo>
                    <a:pt x="60996" y="124400"/>
                    <a:pt x="61037" y="124347"/>
                    <a:pt x="61037" y="124286"/>
                  </a:cubicBezTo>
                  <a:lnTo>
                    <a:pt x="61037" y="35307"/>
                  </a:lnTo>
                  <a:cubicBezTo>
                    <a:pt x="61037" y="35259"/>
                    <a:pt x="61011" y="35215"/>
                    <a:pt x="60970" y="35191"/>
                  </a:cubicBezTo>
                  <a:lnTo>
                    <a:pt x="201" y="18"/>
                  </a:lnTo>
                  <a:cubicBezTo>
                    <a:pt x="179" y="6"/>
                    <a:pt x="156" y="0"/>
                    <a:pt x="134"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33"/>
            <p:cNvSpPr/>
            <p:nvPr/>
          </p:nvSpPr>
          <p:spPr>
            <a:xfrm>
              <a:off x="4427475" y="3671275"/>
              <a:ext cx="1732975" cy="219950"/>
            </a:xfrm>
            <a:custGeom>
              <a:avLst/>
              <a:gdLst/>
              <a:ahLst/>
              <a:cxnLst/>
              <a:rect l="l" t="t" r="r" b="b"/>
              <a:pathLst>
                <a:path w="69319" h="8798" extrusionOk="0">
                  <a:moveTo>
                    <a:pt x="69171" y="0"/>
                  </a:moveTo>
                  <a:cubicBezTo>
                    <a:pt x="69166" y="0"/>
                    <a:pt x="69162" y="1"/>
                    <a:pt x="69157" y="1"/>
                  </a:cubicBezTo>
                  <a:lnTo>
                    <a:pt x="8422" y="8534"/>
                  </a:lnTo>
                  <a:lnTo>
                    <a:pt x="154" y="7615"/>
                  </a:lnTo>
                  <a:cubicBezTo>
                    <a:pt x="150" y="7614"/>
                    <a:pt x="145" y="7614"/>
                    <a:pt x="140" y="7614"/>
                  </a:cubicBezTo>
                  <a:cubicBezTo>
                    <a:pt x="73" y="7614"/>
                    <a:pt x="16" y="7665"/>
                    <a:pt x="9" y="7732"/>
                  </a:cubicBezTo>
                  <a:cubicBezTo>
                    <a:pt x="1" y="7805"/>
                    <a:pt x="53" y="7871"/>
                    <a:pt x="126" y="7879"/>
                  </a:cubicBezTo>
                  <a:lnTo>
                    <a:pt x="8426" y="8798"/>
                  </a:lnTo>
                  <a:lnTo>
                    <a:pt x="69195" y="266"/>
                  </a:lnTo>
                  <a:cubicBezTo>
                    <a:pt x="69268" y="255"/>
                    <a:pt x="69319" y="188"/>
                    <a:pt x="69308" y="114"/>
                  </a:cubicBezTo>
                  <a:cubicBezTo>
                    <a:pt x="69299" y="46"/>
                    <a:pt x="69237" y="0"/>
                    <a:pt x="69171"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33"/>
            <p:cNvSpPr/>
            <p:nvPr/>
          </p:nvSpPr>
          <p:spPr>
            <a:xfrm>
              <a:off x="3536150" y="837500"/>
              <a:ext cx="2670925" cy="955550"/>
            </a:xfrm>
            <a:custGeom>
              <a:avLst/>
              <a:gdLst/>
              <a:ahLst/>
              <a:cxnLst/>
              <a:rect l="l" t="t" r="r" b="b"/>
              <a:pathLst>
                <a:path w="106837" h="38222" extrusionOk="0">
                  <a:moveTo>
                    <a:pt x="44051" y="285"/>
                  </a:moveTo>
                  <a:lnTo>
                    <a:pt x="106436" y="37042"/>
                  </a:lnTo>
                  <a:lnTo>
                    <a:pt x="104831" y="37934"/>
                  </a:lnTo>
                  <a:lnTo>
                    <a:pt x="44127" y="2798"/>
                  </a:lnTo>
                  <a:cubicBezTo>
                    <a:pt x="44108" y="2788"/>
                    <a:pt x="44086" y="2781"/>
                    <a:pt x="44065" y="2781"/>
                  </a:cubicBezTo>
                  <a:cubicBezTo>
                    <a:pt x="44063" y="2781"/>
                    <a:pt x="44061" y="2781"/>
                    <a:pt x="44059" y="2781"/>
                  </a:cubicBezTo>
                  <a:cubicBezTo>
                    <a:pt x="44057" y="2781"/>
                    <a:pt x="44054" y="2781"/>
                    <a:pt x="44052" y="2781"/>
                  </a:cubicBezTo>
                  <a:cubicBezTo>
                    <a:pt x="44036" y="2781"/>
                    <a:pt x="44022" y="2785"/>
                    <a:pt x="44007" y="2792"/>
                  </a:cubicBezTo>
                  <a:lnTo>
                    <a:pt x="1573" y="21032"/>
                  </a:lnTo>
                  <a:lnTo>
                    <a:pt x="365" y="19390"/>
                  </a:lnTo>
                  <a:lnTo>
                    <a:pt x="44051" y="285"/>
                  </a:lnTo>
                  <a:close/>
                  <a:moveTo>
                    <a:pt x="44060" y="1"/>
                  </a:moveTo>
                  <a:cubicBezTo>
                    <a:pt x="44042" y="1"/>
                    <a:pt x="44023" y="5"/>
                    <a:pt x="44006" y="13"/>
                  </a:cubicBezTo>
                  <a:lnTo>
                    <a:pt x="105" y="19212"/>
                  </a:lnTo>
                  <a:cubicBezTo>
                    <a:pt x="27" y="19245"/>
                    <a:pt x="1" y="19344"/>
                    <a:pt x="51" y="19413"/>
                  </a:cubicBezTo>
                  <a:lnTo>
                    <a:pt x="1421" y="21277"/>
                  </a:lnTo>
                  <a:cubicBezTo>
                    <a:pt x="1446" y="21312"/>
                    <a:pt x="1486" y="21331"/>
                    <a:pt x="1528" y="21331"/>
                  </a:cubicBezTo>
                  <a:cubicBezTo>
                    <a:pt x="1545" y="21331"/>
                    <a:pt x="1563" y="21327"/>
                    <a:pt x="1581" y="21320"/>
                  </a:cubicBezTo>
                  <a:lnTo>
                    <a:pt x="44051" y="3064"/>
                  </a:lnTo>
                  <a:lnTo>
                    <a:pt x="104762" y="38203"/>
                  </a:lnTo>
                  <a:cubicBezTo>
                    <a:pt x="104783" y="38215"/>
                    <a:pt x="104805" y="38221"/>
                    <a:pt x="104830" y="38221"/>
                  </a:cubicBezTo>
                  <a:cubicBezTo>
                    <a:pt x="104852" y="38221"/>
                    <a:pt x="104874" y="38215"/>
                    <a:pt x="104894" y="38204"/>
                  </a:cubicBezTo>
                  <a:lnTo>
                    <a:pt x="106768" y="37162"/>
                  </a:lnTo>
                  <a:cubicBezTo>
                    <a:pt x="106810" y="37138"/>
                    <a:pt x="106836" y="37094"/>
                    <a:pt x="106837" y="37047"/>
                  </a:cubicBezTo>
                  <a:cubicBezTo>
                    <a:pt x="106837" y="36999"/>
                    <a:pt x="106812" y="36955"/>
                    <a:pt x="106772" y="36930"/>
                  </a:cubicBezTo>
                  <a:lnTo>
                    <a:pt x="44127" y="20"/>
                  </a:lnTo>
                  <a:cubicBezTo>
                    <a:pt x="44106" y="7"/>
                    <a:pt x="44083" y="1"/>
                    <a:pt x="44060"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33"/>
            <p:cNvSpPr/>
            <p:nvPr/>
          </p:nvSpPr>
          <p:spPr>
            <a:xfrm>
              <a:off x="4634225" y="837425"/>
              <a:ext cx="6825" cy="76300"/>
            </a:xfrm>
            <a:custGeom>
              <a:avLst/>
              <a:gdLst/>
              <a:ahLst/>
              <a:cxnLst/>
              <a:rect l="l" t="t" r="r" b="b"/>
              <a:pathLst>
                <a:path w="273" h="3052" extrusionOk="0">
                  <a:moveTo>
                    <a:pt x="136" y="0"/>
                  </a:moveTo>
                  <a:cubicBezTo>
                    <a:pt x="61" y="0"/>
                    <a:pt x="1" y="63"/>
                    <a:pt x="3" y="138"/>
                  </a:cubicBezTo>
                  <a:lnTo>
                    <a:pt x="3" y="2917"/>
                  </a:lnTo>
                  <a:cubicBezTo>
                    <a:pt x="3" y="2991"/>
                    <a:pt x="63" y="3050"/>
                    <a:pt x="136" y="3051"/>
                  </a:cubicBezTo>
                  <a:cubicBezTo>
                    <a:pt x="210" y="3050"/>
                    <a:pt x="270" y="2991"/>
                    <a:pt x="270" y="2917"/>
                  </a:cubicBezTo>
                  <a:lnTo>
                    <a:pt x="270" y="138"/>
                  </a:lnTo>
                  <a:cubicBezTo>
                    <a:pt x="273" y="63"/>
                    <a:pt x="211" y="0"/>
                    <a:pt x="136"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33"/>
            <p:cNvSpPr/>
            <p:nvPr/>
          </p:nvSpPr>
          <p:spPr>
            <a:xfrm>
              <a:off x="2929750" y="2244100"/>
              <a:ext cx="1711250" cy="398075"/>
            </a:xfrm>
            <a:custGeom>
              <a:avLst/>
              <a:gdLst/>
              <a:ahLst/>
              <a:cxnLst/>
              <a:rect l="l" t="t" r="r" b="b"/>
              <a:pathLst>
                <a:path w="68450" h="15923" extrusionOk="0">
                  <a:moveTo>
                    <a:pt x="45945" y="271"/>
                  </a:moveTo>
                  <a:lnTo>
                    <a:pt x="68182" y="5775"/>
                  </a:lnTo>
                  <a:lnTo>
                    <a:pt x="68182" y="12699"/>
                  </a:lnTo>
                  <a:lnTo>
                    <a:pt x="45880" y="8671"/>
                  </a:lnTo>
                  <a:cubicBezTo>
                    <a:pt x="45873" y="8669"/>
                    <a:pt x="45865" y="8669"/>
                    <a:pt x="45858" y="8669"/>
                  </a:cubicBezTo>
                  <a:cubicBezTo>
                    <a:pt x="45850" y="8669"/>
                    <a:pt x="45843" y="8669"/>
                    <a:pt x="45835" y="8671"/>
                  </a:cubicBezTo>
                  <a:lnTo>
                    <a:pt x="267" y="15634"/>
                  </a:lnTo>
                  <a:lnTo>
                    <a:pt x="267" y="9642"/>
                  </a:lnTo>
                  <a:lnTo>
                    <a:pt x="45945" y="271"/>
                  </a:lnTo>
                  <a:close/>
                  <a:moveTo>
                    <a:pt x="45946" y="1"/>
                  </a:moveTo>
                  <a:cubicBezTo>
                    <a:pt x="45938" y="1"/>
                    <a:pt x="45929" y="1"/>
                    <a:pt x="45920" y="3"/>
                  </a:cubicBezTo>
                  <a:lnTo>
                    <a:pt x="107" y="9401"/>
                  </a:lnTo>
                  <a:cubicBezTo>
                    <a:pt x="45" y="9414"/>
                    <a:pt x="0" y="9468"/>
                    <a:pt x="0" y="9532"/>
                  </a:cubicBezTo>
                  <a:lnTo>
                    <a:pt x="0" y="15790"/>
                  </a:lnTo>
                  <a:cubicBezTo>
                    <a:pt x="0" y="15863"/>
                    <a:pt x="60" y="15923"/>
                    <a:pt x="133" y="15923"/>
                  </a:cubicBezTo>
                  <a:cubicBezTo>
                    <a:pt x="141" y="15923"/>
                    <a:pt x="148" y="15923"/>
                    <a:pt x="154" y="15921"/>
                  </a:cubicBezTo>
                  <a:lnTo>
                    <a:pt x="45854" y="8936"/>
                  </a:lnTo>
                  <a:lnTo>
                    <a:pt x="68292" y="12990"/>
                  </a:lnTo>
                  <a:cubicBezTo>
                    <a:pt x="68299" y="12992"/>
                    <a:pt x="68307" y="12992"/>
                    <a:pt x="68315" y="12992"/>
                  </a:cubicBezTo>
                  <a:cubicBezTo>
                    <a:pt x="68387" y="12992"/>
                    <a:pt x="68449" y="12934"/>
                    <a:pt x="68449" y="12859"/>
                  </a:cubicBezTo>
                  <a:lnTo>
                    <a:pt x="68449" y="5671"/>
                  </a:lnTo>
                  <a:cubicBezTo>
                    <a:pt x="68449" y="5608"/>
                    <a:pt x="68407" y="5555"/>
                    <a:pt x="68348" y="5541"/>
                  </a:cubicBezTo>
                  <a:lnTo>
                    <a:pt x="45979" y="4"/>
                  </a:lnTo>
                  <a:cubicBezTo>
                    <a:pt x="45968" y="2"/>
                    <a:pt x="45957" y="1"/>
                    <a:pt x="4594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33"/>
            <p:cNvSpPr/>
            <p:nvPr/>
          </p:nvSpPr>
          <p:spPr>
            <a:xfrm>
              <a:off x="4072800" y="2244100"/>
              <a:ext cx="9000" cy="223375"/>
            </a:xfrm>
            <a:custGeom>
              <a:avLst/>
              <a:gdLst/>
              <a:ahLst/>
              <a:cxnLst/>
              <a:rect l="l" t="t" r="r" b="b"/>
              <a:pathLst>
                <a:path w="360" h="8935" extrusionOk="0">
                  <a:moveTo>
                    <a:pt x="225" y="0"/>
                  </a:moveTo>
                  <a:cubicBezTo>
                    <a:pt x="153" y="0"/>
                    <a:pt x="93" y="60"/>
                    <a:pt x="93" y="133"/>
                  </a:cubicBezTo>
                  <a:lnTo>
                    <a:pt x="0" y="8800"/>
                  </a:lnTo>
                  <a:cubicBezTo>
                    <a:pt x="0" y="8874"/>
                    <a:pt x="59" y="8934"/>
                    <a:pt x="133" y="8935"/>
                  </a:cubicBezTo>
                  <a:lnTo>
                    <a:pt x="134" y="8935"/>
                  </a:lnTo>
                  <a:cubicBezTo>
                    <a:pt x="207" y="8935"/>
                    <a:pt x="267" y="8876"/>
                    <a:pt x="268" y="8802"/>
                  </a:cubicBezTo>
                  <a:lnTo>
                    <a:pt x="359" y="135"/>
                  </a:lnTo>
                  <a:cubicBezTo>
                    <a:pt x="359" y="61"/>
                    <a:pt x="301" y="1"/>
                    <a:pt x="22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33"/>
            <p:cNvSpPr/>
            <p:nvPr/>
          </p:nvSpPr>
          <p:spPr>
            <a:xfrm>
              <a:off x="2213750" y="3591450"/>
              <a:ext cx="1364075" cy="133550"/>
            </a:xfrm>
            <a:custGeom>
              <a:avLst/>
              <a:gdLst/>
              <a:ahLst/>
              <a:cxnLst/>
              <a:rect l="l" t="t" r="r" b="b"/>
              <a:pathLst>
                <a:path w="54563" h="5342" extrusionOk="0">
                  <a:moveTo>
                    <a:pt x="138" y="0"/>
                  </a:moveTo>
                  <a:cubicBezTo>
                    <a:pt x="71" y="0"/>
                    <a:pt x="14" y="52"/>
                    <a:pt x="9" y="121"/>
                  </a:cubicBezTo>
                  <a:cubicBezTo>
                    <a:pt x="1" y="195"/>
                    <a:pt x="56" y="260"/>
                    <a:pt x="129" y="267"/>
                  </a:cubicBezTo>
                  <a:lnTo>
                    <a:pt x="54412" y="5341"/>
                  </a:lnTo>
                  <a:lnTo>
                    <a:pt x="54425" y="5341"/>
                  </a:lnTo>
                  <a:cubicBezTo>
                    <a:pt x="54425" y="5341"/>
                    <a:pt x="54426" y="5341"/>
                    <a:pt x="54427" y="5341"/>
                  </a:cubicBezTo>
                  <a:cubicBezTo>
                    <a:pt x="54497" y="5341"/>
                    <a:pt x="54556" y="5286"/>
                    <a:pt x="54559" y="5215"/>
                  </a:cubicBezTo>
                  <a:cubicBezTo>
                    <a:pt x="54562" y="5144"/>
                    <a:pt x="54508" y="5081"/>
                    <a:pt x="54438" y="5076"/>
                  </a:cubicBezTo>
                  <a:lnTo>
                    <a:pt x="155" y="1"/>
                  </a:lnTo>
                  <a:cubicBezTo>
                    <a:pt x="149" y="1"/>
                    <a:pt x="144" y="0"/>
                    <a:pt x="138"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33"/>
            <p:cNvSpPr/>
            <p:nvPr/>
          </p:nvSpPr>
          <p:spPr>
            <a:xfrm>
              <a:off x="3745000" y="2896300"/>
              <a:ext cx="689350" cy="1272825"/>
            </a:xfrm>
            <a:custGeom>
              <a:avLst/>
              <a:gdLst/>
              <a:ahLst/>
              <a:cxnLst/>
              <a:rect l="l" t="t" r="r" b="b"/>
              <a:pathLst>
                <a:path w="27574" h="50913" extrusionOk="0">
                  <a:moveTo>
                    <a:pt x="27306" y="275"/>
                  </a:moveTo>
                  <a:lnTo>
                    <a:pt x="27306" y="50620"/>
                  </a:lnTo>
                  <a:lnTo>
                    <a:pt x="268" y="45897"/>
                  </a:lnTo>
                  <a:lnTo>
                    <a:pt x="268" y="1850"/>
                  </a:lnTo>
                  <a:lnTo>
                    <a:pt x="27306" y="275"/>
                  </a:lnTo>
                  <a:close/>
                  <a:moveTo>
                    <a:pt x="27431" y="1"/>
                  </a:moveTo>
                  <a:lnTo>
                    <a:pt x="126" y="1590"/>
                  </a:lnTo>
                  <a:cubicBezTo>
                    <a:pt x="56" y="1594"/>
                    <a:pt x="1" y="1652"/>
                    <a:pt x="1" y="1724"/>
                  </a:cubicBezTo>
                  <a:lnTo>
                    <a:pt x="1" y="46009"/>
                  </a:lnTo>
                  <a:cubicBezTo>
                    <a:pt x="1" y="46074"/>
                    <a:pt x="48" y="46129"/>
                    <a:pt x="112" y="46140"/>
                  </a:cubicBezTo>
                  <a:lnTo>
                    <a:pt x="27416" y="50910"/>
                  </a:lnTo>
                  <a:cubicBezTo>
                    <a:pt x="27424" y="50912"/>
                    <a:pt x="27431" y="50913"/>
                    <a:pt x="27439" y="50913"/>
                  </a:cubicBezTo>
                  <a:cubicBezTo>
                    <a:pt x="27513" y="50913"/>
                    <a:pt x="27573" y="50853"/>
                    <a:pt x="27572" y="50780"/>
                  </a:cubicBezTo>
                  <a:lnTo>
                    <a:pt x="27572" y="135"/>
                  </a:lnTo>
                  <a:cubicBezTo>
                    <a:pt x="27572" y="98"/>
                    <a:pt x="27558" y="63"/>
                    <a:pt x="27530" y="37"/>
                  </a:cubicBezTo>
                  <a:cubicBezTo>
                    <a:pt x="27503" y="14"/>
                    <a:pt x="27468" y="2"/>
                    <a:pt x="27431"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33"/>
            <p:cNvSpPr/>
            <p:nvPr/>
          </p:nvSpPr>
          <p:spPr>
            <a:xfrm>
              <a:off x="3294200" y="2908050"/>
              <a:ext cx="1140375" cy="1589650"/>
            </a:xfrm>
            <a:custGeom>
              <a:avLst/>
              <a:gdLst/>
              <a:ahLst/>
              <a:cxnLst/>
              <a:rect l="l" t="t" r="r" b="b"/>
              <a:pathLst>
                <a:path w="45615" h="63586" extrusionOk="0">
                  <a:moveTo>
                    <a:pt x="45463" y="1"/>
                  </a:moveTo>
                  <a:lnTo>
                    <a:pt x="19294" y="1611"/>
                  </a:lnTo>
                  <a:cubicBezTo>
                    <a:pt x="19224" y="1616"/>
                    <a:pt x="19169" y="1674"/>
                    <a:pt x="19168" y="1745"/>
                  </a:cubicBezTo>
                  <a:lnTo>
                    <a:pt x="19168" y="45247"/>
                  </a:lnTo>
                  <a:lnTo>
                    <a:pt x="8628" y="46891"/>
                  </a:lnTo>
                  <a:cubicBezTo>
                    <a:pt x="8563" y="46902"/>
                    <a:pt x="8515" y="46958"/>
                    <a:pt x="8515" y="47024"/>
                  </a:cubicBezTo>
                  <a:lnTo>
                    <a:pt x="8515" y="50958"/>
                  </a:lnTo>
                  <a:lnTo>
                    <a:pt x="115" y="52217"/>
                  </a:lnTo>
                  <a:cubicBezTo>
                    <a:pt x="50" y="52226"/>
                    <a:pt x="1" y="52282"/>
                    <a:pt x="1" y="52348"/>
                  </a:cubicBezTo>
                  <a:lnTo>
                    <a:pt x="1" y="56799"/>
                  </a:lnTo>
                  <a:cubicBezTo>
                    <a:pt x="1" y="56861"/>
                    <a:pt x="42" y="56914"/>
                    <a:pt x="102" y="56928"/>
                  </a:cubicBezTo>
                  <a:lnTo>
                    <a:pt x="26744" y="63582"/>
                  </a:lnTo>
                  <a:cubicBezTo>
                    <a:pt x="26754" y="63584"/>
                    <a:pt x="26766" y="63586"/>
                    <a:pt x="26776" y="63586"/>
                  </a:cubicBezTo>
                  <a:cubicBezTo>
                    <a:pt x="26788" y="63586"/>
                    <a:pt x="26799" y="63584"/>
                    <a:pt x="26809" y="63582"/>
                  </a:cubicBezTo>
                  <a:lnTo>
                    <a:pt x="45504" y="58799"/>
                  </a:lnTo>
                  <a:cubicBezTo>
                    <a:pt x="45573" y="58780"/>
                    <a:pt x="45614" y="58709"/>
                    <a:pt x="45597" y="58639"/>
                  </a:cubicBezTo>
                  <a:cubicBezTo>
                    <a:pt x="45582" y="58578"/>
                    <a:pt x="45528" y="58537"/>
                    <a:pt x="45469" y="58537"/>
                  </a:cubicBezTo>
                  <a:cubicBezTo>
                    <a:pt x="45459" y="58537"/>
                    <a:pt x="45449" y="58538"/>
                    <a:pt x="45439" y="58541"/>
                  </a:cubicBezTo>
                  <a:lnTo>
                    <a:pt x="26776" y="63315"/>
                  </a:lnTo>
                  <a:lnTo>
                    <a:pt x="267" y="56695"/>
                  </a:lnTo>
                  <a:lnTo>
                    <a:pt x="267" y="52464"/>
                  </a:lnTo>
                  <a:lnTo>
                    <a:pt x="8669" y="51206"/>
                  </a:lnTo>
                  <a:cubicBezTo>
                    <a:pt x="8734" y="51197"/>
                    <a:pt x="8782" y="51141"/>
                    <a:pt x="8782" y="51074"/>
                  </a:cubicBezTo>
                  <a:lnTo>
                    <a:pt x="8782" y="47138"/>
                  </a:lnTo>
                  <a:lnTo>
                    <a:pt x="19321" y="45493"/>
                  </a:lnTo>
                  <a:cubicBezTo>
                    <a:pt x="19386" y="45483"/>
                    <a:pt x="19435" y="45427"/>
                    <a:pt x="19435" y="45362"/>
                  </a:cubicBezTo>
                  <a:lnTo>
                    <a:pt x="19435" y="1870"/>
                  </a:lnTo>
                  <a:lnTo>
                    <a:pt x="45479" y="267"/>
                  </a:lnTo>
                  <a:cubicBezTo>
                    <a:pt x="45553" y="262"/>
                    <a:pt x="45609" y="198"/>
                    <a:pt x="45604" y="125"/>
                  </a:cubicBezTo>
                  <a:cubicBezTo>
                    <a:pt x="45600" y="53"/>
                    <a:pt x="45549" y="1"/>
                    <a:pt x="4546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33"/>
            <p:cNvSpPr/>
            <p:nvPr/>
          </p:nvSpPr>
          <p:spPr>
            <a:xfrm>
              <a:off x="3506875" y="4080300"/>
              <a:ext cx="1134250" cy="337725"/>
            </a:xfrm>
            <a:custGeom>
              <a:avLst/>
              <a:gdLst/>
              <a:ahLst/>
              <a:cxnLst/>
              <a:rect l="l" t="t" r="r" b="b"/>
              <a:pathLst>
                <a:path w="45370" h="13509" extrusionOk="0">
                  <a:moveTo>
                    <a:pt x="145" y="1"/>
                  </a:moveTo>
                  <a:cubicBezTo>
                    <a:pt x="82" y="1"/>
                    <a:pt x="26" y="45"/>
                    <a:pt x="13" y="109"/>
                  </a:cubicBezTo>
                  <a:cubicBezTo>
                    <a:pt x="0" y="181"/>
                    <a:pt x="46" y="250"/>
                    <a:pt x="117" y="265"/>
                  </a:cubicBezTo>
                  <a:lnTo>
                    <a:pt x="27763" y="5477"/>
                  </a:lnTo>
                  <a:cubicBezTo>
                    <a:pt x="27771" y="5478"/>
                    <a:pt x="27780" y="5479"/>
                    <a:pt x="27789" y="5479"/>
                  </a:cubicBezTo>
                  <a:cubicBezTo>
                    <a:pt x="27797" y="5479"/>
                    <a:pt x="27806" y="5478"/>
                    <a:pt x="27815" y="5477"/>
                  </a:cubicBezTo>
                  <a:lnTo>
                    <a:pt x="36830" y="3584"/>
                  </a:lnTo>
                  <a:lnTo>
                    <a:pt x="36830" y="11780"/>
                  </a:lnTo>
                  <a:cubicBezTo>
                    <a:pt x="36830" y="11844"/>
                    <a:pt x="36876" y="11898"/>
                    <a:pt x="36939" y="11911"/>
                  </a:cubicBezTo>
                  <a:lnTo>
                    <a:pt x="45205" y="13506"/>
                  </a:lnTo>
                  <a:cubicBezTo>
                    <a:pt x="45213" y="13507"/>
                    <a:pt x="45222" y="13508"/>
                    <a:pt x="45230" y="13508"/>
                  </a:cubicBezTo>
                  <a:lnTo>
                    <a:pt x="45230" y="13507"/>
                  </a:lnTo>
                  <a:cubicBezTo>
                    <a:pt x="45299" y="13507"/>
                    <a:pt x="45356" y="13455"/>
                    <a:pt x="45363" y="13386"/>
                  </a:cubicBezTo>
                  <a:cubicBezTo>
                    <a:pt x="45369" y="13317"/>
                    <a:pt x="45322" y="13254"/>
                    <a:pt x="45255" y="13243"/>
                  </a:cubicBezTo>
                  <a:lnTo>
                    <a:pt x="37097" y="11669"/>
                  </a:lnTo>
                  <a:lnTo>
                    <a:pt x="37097" y="3419"/>
                  </a:lnTo>
                  <a:cubicBezTo>
                    <a:pt x="37097" y="3379"/>
                    <a:pt x="37079" y="3341"/>
                    <a:pt x="37047" y="3315"/>
                  </a:cubicBezTo>
                  <a:cubicBezTo>
                    <a:pt x="37023" y="3297"/>
                    <a:pt x="36993" y="3286"/>
                    <a:pt x="36963" y="3286"/>
                  </a:cubicBezTo>
                  <a:cubicBezTo>
                    <a:pt x="36954" y="3286"/>
                    <a:pt x="36945" y="3287"/>
                    <a:pt x="36937" y="3289"/>
                  </a:cubicBezTo>
                  <a:lnTo>
                    <a:pt x="27785" y="5210"/>
                  </a:lnTo>
                  <a:lnTo>
                    <a:pt x="167" y="2"/>
                  </a:lnTo>
                  <a:cubicBezTo>
                    <a:pt x="159" y="1"/>
                    <a:pt x="152" y="1"/>
                    <a:pt x="145"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33"/>
            <p:cNvSpPr/>
            <p:nvPr/>
          </p:nvSpPr>
          <p:spPr>
            <a:xfrm>
              <a:off x="3506775" y="4181575"/>
              <a:ext cx="698125" cy="145075"/>
            </a:xfrm>
            <a:custGeom>
              <a:avLst/>
              <a:gdLst/>
              <a:ahLst/>
              <a:cxnLst/>
              <a:rect l="l" t="t" r="r" b="b"/>
              <a:pathLst>
                <a:path w="27925" h="5803" extrusionOk="0">
                  <a:moveTo>
                    <a:pt x="148" y="1"/>
                  </a:moveTo>
                  <a:cubicBezTo>
                    <a:pt x="85" y="1"/>
                    <a:pt x="28" y="44"/>
                    <a:pt x="15" y="107"/>
                  </a:cubicBezTo>
                  <a:cubicBezTo>
                    <a:pt x="0" y="180"/>
                    <a:pt x="47" y="250"/>
                    <a:pt x="120" y="265"/>
                  </a:cubicBezTo>
                  <a:lnTo>
                    <a:pt x="27765" y="5800"/>
                  </a:lnTo>
                  <a:cubicBezTo>
                    <a:pt x="27773" y="5801"/>
                    <a:pt x="27782" y="5803"/>
                    <a:pt x="27791" y="5803"/>
                  </a:cubicBezTo>
                  <a:cubicBezTo>
                    <a:pt x="27864" y="5803"/>
                    <a:pt x="27924" y="5743"/>
                    <a:pt x="27924" y="5668"/>
                  </a:cubicBezTo>
                  <a:lnTo>
                    <a:pt x="27924" y="1294"/>
                  </a:lnTo>
                  <a:cubicBezTo>
                    <a:pt x="27924" y="1221"/>
                    <a:pt x="27864" y="1161"/>
                    <a:pt x="27791" y="1161"/>
                  </a:cubicBezTo>
                  <a:cubicBezTo>
                    <a:pt x="27717" y="1161"/>
                    <a:pt x="27657" y="1221"/>
                    <a:pt x="27657" y="1294"/>
                  </a:cubicBezTo>
                  <a:lnTo>
                    <a:pt x="27657" y="5507"/>
                  </a:lnTo>
                  <a:lnTo>
                    <a:pt x="172" y="3"/>
                  </a:lnTo>
                  <a:cubicBezTo>
                    <a:pt x="164" y="2"/>
                    <a:pt x="156" y="1"/>
                    <a:pt x="14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33"/>
            <p:cNvSpPr/>
            <p:nvPr/>
          </p:nvSpPr>
          <p:spPr>
            <a:xfrm>
              <a:off x="3293675" y="4213375"/>
              <a:ext cx="911475" cy="155025"/>
            </a:xfrm>
            <a:custGeom>
              <a:avLst/>
              <a:gdLst/>
              <a:ahLst/>
              <a:cxnLst/>
              <a:rect l="l" t="t" r="r" b="b"/>
              <a:pathLst>
                <a:path w="36459" h="6201" extrusionOk="0">
                  <a:moveTo>
                    <a:pt x="148" y="0"/>
                  </a:moveTo>
                  <a:cubicBezTo>
                    <a:pt x="87" y="0"/>
                    <a:pt x="32" y="42"/>
                    <a:pt x="18" y="105"/>
                  </a:cubicBezTo>
                  <a:cubicBezTo>
                    <a:pt x="1" y="180"/>
                    <a:pt x="50" y="254"/>
                    <a:pt x="127" y="266"/>
                  </a:cubicBezTo>
                  <a:lnTo>
                    <a:pt x="26769" y="6196"/>
                  </a:lnTo>
                  <a:cubicBezTo>
                    <a:pt x="26778" y="6199"/>
                    <a:pt x="26788" y="6200"/>
                    <a:pt x="26797" y="6200"/>
                  </a:cubicBezTo>
                  <a:cubicBezTo>
                    <a:pt x="26805" y="6200"/>
                    <a:pt x="26813" y="6199"/>
                    <a:pt x="26820" y="6198"/>
                  </a:cubicBezTo>
                  <a:lnTo>
                    <a:pt x="36337" y="4529"/>
                  </a:lnTo>
                  <a:cubicBezTo>
                    <a:pt x="36410" y="4516"/>
                    <a:pt x="36458" y="4447"/>
                    <a:pt x="36445" y="4374"/>
                  </a:cubicBezTo>
                  <a:cubicBezTo>
                    <a:pt x="36436" y="4309"/>
                    <a:pt x="36381" y="4263"/>
                    <a:pt x="36319" y="4263"/>
                  </a:cubicBezTo>
                  <a:cubicBezTo>
                    <a:pt x="36310" y="4263"/>
                    <a:pt x="36301" y="4264"/>
                    <a:pt x="36292" y="4266"/>
                  </a:cubicBezTo>
                  <a:lnTo>
                    <a:pt x="26800" y="5931"/>
                  </a:lnTo>
                  <a:lnTo>
                    <a:pt x="184" y="5"/>
                  </a:lnTo>
                  <a:cubicBezTo>
                    <a:pt x="172" y="2"/>
                    <a:pt x="160" y="0"/>
                    <a:pt x="148"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33"/>
            <p:cNvSpPr/>
            <p:nvPr/>
          </p:nvSpPr>
          <p:spPr>
            <a:xfrm>
              <a:off x="3960275" y="4287675"/>
              <a:ext cx="6700" cy="292650"/>
            </a:xfrm>
            <a:custGeom>
              <a:avLst/>
              <a:gdLst/>
              <a:ahLst/>
              <a:cxnLst/>
              <a:rect l="l" t="t" r="r" b="b"/>
              <a:pathLst>
                <a:path w="268" h="11706" extrusionOk="0">
                  <a:moveTo>
                    <a:pt x="133" y="1"/>
                  </a:moveTo>
                  <a:cubicBezTo>
                    <a:pt x="62" y="1"/>
                    <a:pt x="3" y="57"/>
                    <a:pt x="1" y="129"/>
                  </a:cubicBezTo>
                  <a:lnTo>
                    <a:pt x="1" y="11571"/>
                  </a:lnTo>
                  <a:cubicBezTo>
                    <a:pt x="1" y="11645"/>
                    <a:pt x="61" y="11705"/>
                    <a:pt x="133" y="11705"/>
                  </a:cubicBezTo>
                  <a:cubicBezTo>
                    <a:pt x="208" y="11705"/>
                    <a:pt x="267" y="11645"/>
                    <a:pt x="267" y="11571"/>
                  </a:cubicBezTo>
                  <a:lnTo>
                    <a:pt x="267" y="129"/>
                  </a:lnTo>
                  <a:cubicBezTo>
                    <a:pt x="265" y="57"/>
                    <a:pt x="205" y="1"/>
                    <a:pt x="13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33"/>
            <p:cNvSpPr/>
            <p:nvPr/>
          </p:nvSpPr>
          <p:spPr>
            <a:xfrm>
              <a:off x="3744425" y="2936025"/>
              <a:ext cx="36975" cy="19000"/>
            </a:xfrm>
            <a:custGeom>
              <a:avLst/>
              <a:gdLst/>
              <a:ahLst/>
              <a:cxnLst/>
              <a:rect l="l" t="t" r="r" b="b"/>
              <a:pathLst>
                <a:path w="1479" h="760" extrusionOk="0">
                  <a:moveTo>
                    <a:pt x="153" y="0"/>
                  </a:moveTo>
                  <a:cubicBezTo>
                    <a:pt x="102" y="0"/>
                    <a:pt x="52" y="30"/>
                    <a:pt x="30" y="82"/>
                  </a:cubicBezTo>
                  <a:cubicBezTo>
                    <a:pt x="0" y="151"/>
                    <a:pt x="34" y="230"/>
                    <a:pt x="105" y="259"/>
                  </a:cubicBezTo>
                  <a:lnTo>
                    <a:pt x="1240" y="749"/>
                  </a:lnTo>
                  <a:cubicBezTo>
                    <a:pt x="1256" y="756"/>
                    <a:pt x="1275" y="760"/>
                    <a:pt x="1293" y="760"/>
                  </a:cubicBezTo>
                  <a:cubicBezTo>
                    <a:pt x="1437" y="760"/>
                    <a:pt x="1479" y="562"/>
                    <a:pt x="1346" y="503"/>
                  </a:cubicBezTo>
                  <a:lnTo>
                    <a:pt x="210" y="13"/>
                  </a:lnTo>
                  <a:cubicBezTo>
                    <a:pt x="192" y="4"/>
                    <a:pt x="172" y="0"/>
                    <a:pt x="153"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33"/>
            <p:cNvSpPr/>
            <p:nvPr/>
          </p:nvSpPr>
          <p:spPr>
            <a:xfrm>
              <a:off x="3847775" y="3005275"/>
              <a:ext cx="498550" cy="183300"/>
            </a:xfrm>
            <a:custGeom>
              <a:avLst/>
              <a:gdLst/>
              <a:ahLst/>
              <a:cxnLst/>
              <a:rect l="l" t="t" r="r" b="b"/>
              <a:pathLst>
                <a:path w="19942" h="7332" extrusionOk="0">
                  <a:moveTo>
                    <a:pt x="19676" y="272"/>
                  </a:moveTo>
                  <a:lnTo>
                    <a:pt x="19676" y="7065"/>
                  </a:lnTo>
                  <a:lnTo>
                    <a:pt x="267" y="7065"/>
                  </a:lnTo>
                  <a:lnTo>
                    <a:pt x="267" y="1036"/>
                  </a:lnTo>
                  <a:lnTo>
                    <a:pt x="19676" y="272"/>
                  </a:lnTo>
                  <a:close/>
                  <a:moveTo>
                    <a:pt x="19808" y="0"/>
                  </a:moveTo>
                  <a:cubicBezTo>
                    <a:pt x="19807" y="0"/>
                    <a:pt x="19805" y="0"/>
                    <a:pt x="19804" y="0"/>
                  </a:cubicBezTo>
                  <a:lnTo>
                    <a:pt x="129" y="776"/>
                  </a:lnTo>
                  <a:cubicBezTo>
                    <a:pt x="57" y="779"/>
                    <a:pt x="0" y="837"/>
                    <a:pt x="0" y="909"/>
                  </a:cubicBezTo>
                  <a:lnTo>
                    <a:pt x="0" y="7199"/>
                  </a:lnTo>
                  <a:cubicBezTo>
                    <a:pt x="0" y="7272"/>
                    <a:pt x="60" y="7332"/>
                    <a:pt x="134" y="7332"/>
                  </a:cubicBezTo>
                  <a:lnTo>
                    <a:pt x="19809" y="7332"/>
                  </a:lnTo>
                  <a:cubicBezTo>
                    <a:pt x="19882" y="7332"/>
                    <a:pt x="19942" y="7272"/>
                    <a:pt x="19942" y="7199"/>
                  </a:cubicBezTo>
                  <a:lnTo>
                    <a:pt x="19942" y="133"/>
                  </a:lnTo>
                  <a:cubicBezTo>
                    <a:pt x="19942" y="59"/>
                    <a:pt x="19882" y="0"/>
                    <a:pt x="19808"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33"/>
            <p:cNvSpPr/>
            <p:nvPr/>
          </p:nvSpPr>
          <p:spPr>
            <a:xfrm>
              <a:off x="3847775" y="3274675"/>
              <a:ext cx="498550" cy="163475"/>
            </a:xfrm>
            <a:custGeom>
              <a:avLst/>
              <a:gdLst/>
              <a:ahLst/>
              <a:cxnLst/>
              <a:rect l="l" t="t" r="r" b="b"/>
              <a:pathLst>
                <a:path w="19942" h="6539" extrusionOk="0">
                  <a:moveTo>
                    <a:pt x="267" y="269"/>
                  </a:moveTo>
                  <a:lnTo>
                    <a:pt x="19676" y="471"/>
                  </a:lnTo>
                  <a:lnTo>
                    <a:pt x="19676" y="6268"/>
                  </a:lnTo>
                  <a:lnTo>
                    <a:pt x="267" y="5692"/>
                  </a:lnTo>
                  <a:lnTo>
                    <a:pt x="267" y="269"/>
                  </a:lnTo>
                  <a:close/>
                  <a:moveTo>
                    <a:pt x="135" y="1"/>
                  </a:moveTo>
                  <a:cubicBezTo>
                    <a:pt x="99" y="1"/>
                    <a:pt x="65" y="15"/>
                    <a:pt x="40" y="40"/>
                  </a:cubicBezTo>
                  <a:cubicBezTo>
                    <a:pt x="14" y="65"/>
                    <a:pt x="0" y="99"/>
                    <a:pt x="0" y="135"/>
                  </a:cubicBezTo>
                  <a:lnTo>
                    <a:pt x="0" y="5823"/>
                  </a:lnTo>
                  <a:cubicBezTo>
                    <a:pt x="0" y="5894"/>
                    <a:pt x="57" y="5953"/>
                    <a:pt x="130" y="5955"/>
                  </a:cubicBezTo>
                  <a:lnTo>
                    <a:pt x="19805" y="6538"/>
                  </a:lnTo>
                  <a:lnTo>
                    <a:pt x="19809" y="6538"/>
                  </a:lnTo>
                  <a:cubicBezTo>
                    <a:pt x="19883" y="6538"/>
                    <a:pt x="19942" y="6478"/>
                    <a:pt x="19942" y="6404"/>
                  </a:cubicBezTo>
                  <a:lnTo>
                    <a:pt x="19942" y="339"/>
                  </a:lnTo>
                  <a:cubicBezTo>
                    <a:pt x="19942" y="265"/>
                    <a:pt x="19883" y="207"/>
                    <a:pt x="19810" y="205"/>
                  </a:cubicBezTo>
                  <a:lnTo>
                    <a:pt x="13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33"/>
            <p:cNvSpPr/>
            <p:nvPr/>
          </p:nvSpPr>
          <p:spPr>
            <a:xfrm>
              <a:off x="3514375" y="2562200"/>
              <a:ext cx="411625" cy="74600"/>
            </a:xfrm>
            <a:custGeom>
              <a:avLst/>
              <a:gdLst/>
              <a:ahLst/>
              <a:cxnLst/>
              <a:rect l="l" t="t" r="r" b="b"/>
              <a:pathLst>
                <a:path w="16465" h="2984" extrusionOk="0">
                  <a:moveTo>
                    <a:pt x="8233" y="268"/>
                  </a:moveTo>
                  <a:cubicBezTo>
                    <a:pt x="13167" y="268"/>
                    <a:pt x="16197" y="981"/>
                    <a:pt x="16197" y="1492"/>
                  </a:cubicBezTo>
                  <a:cubicBezTo>
                    <a:pt x="16197" y="2004"/>
                    <a:pt x="13167" y="2717"/>
                    <a:pt x="8233" y="2717"/>
                  </a:cubicBezTo>
                  <a:cubicBezTo>
                    <a:pt x="3298" y="2717"/>
                    <a:pt x="268" y="2004"/>
                    <a:pt x="268" y="1492"/>
                  </a:cubicBezTo>
                  <a:cubicBezTo>
                    <a:pt x="268" y="981"/>
                    <a:pt x="3298" y="268"/>
                    <a:pt x="8233" y="268"/>
                  </a:cubicBezTo>
                  <a:close/>
                  <a:moveTo>
                    <a:pt x="8233" y="1"/>
                  </a:moveTo>
                  <a:cubicBezTo>
                    <a:pt x="4141" y="1"/>
                    <a:pt x="1" y="514"/>
                    <a:pt x="1" y="1492"/>
                  </a:cubicBezTo>
                  <a:cubicBezTo>
                    <a:pt x="1" y="2472"/>
                    <a:pt x="4142" y="2984"/>
                    <a:pt x="8233" y="2984"/>
                  </a:cubicBezTo>
                  <a:cubicBezTo>
                    <a:pt x="12323" y="2984"/>
                    <a:pt x="16465" y="2471"/>
                    <a:pt x="16465" y="1492"/>
                  </a:cubicBezTo>
                  <a:cubicBezTo>
                    <a:pt x="16465" y="514"/>
                    <a:pt x="12323" y="1"/>
                    <a:pt x="823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33"/>
            <p:cNvSpPr/>
            <p:nvPr/>
          </p:nvSpPr>
          <p:spPr>
            <a:xfrm>
              <a:off x="4465625" y="3245325"/>
              <a:ext cx="138275" cy="188825"/>
            </a:xfrm>
            <a:custGeom>
              <a:avLst/>
              <a:gdLst/>
              <a:ahLst/>
              <a:cxnLst/>
              <a:rect l="l" t="t" r="r" b="b"/>
              <a:pathLst>
                <a:path w="5531" h="7553" extrusionOk="0">
                  <a:moveTo>
                    <a:pt x="5262" y="272"/>
                  </a:moveTo>
                  <a:lnTo>
                    <a:pt x="5262" y="7283"/>
                  </a:lnTo>
                  <a:lnTo>
                    <a:pt x="267" y="7138"/>
                  </a:lnTo>
                  <a:lnTo>
                    <a:pt x="267" y="420"/>
                  </a:lnTo>
                  <a:lnTo>
                    <a:pt x="5262" y="272"/>
                  </a:lnTo>
                  <a:close/>
                  <a:moveTo>
                    <a:pt x="5392" y="1"/>
                  </a:moveTo>
                  <a:lnTo>
                    <a:pt x="130" y="157"/>
                  </a:lnTo>
                  <a:cubicBezTo>
                    <a:pt x="58" y="160"/>
                    <a:pt x="0" y="218"/>
                    <a:pt x="0" y="291"/>
                  </a:cubicBezTo>
                  <a:lnTo>
                    <a:pt x="0" y="7267"/>
                  </a:lnTo>
                  <a:cubicBezTo>
                    <a:pt x="0" y="7340"/>
                    <a:pt x="58" y="7399"/>
                    <a:pt x="130" y="7400"/>
                  </a:cubicBezTo>
                  <a:lnTo>
                    <a:pt x="5392" y="7552"/>
                  </a:lnTo>
                  <a:lnTo>
                    <a:pt x="5396" y="7552"/>
                  </a:lnTo>
                  <a:cubicBezTo>
                    <a:pt x="5430" y="7552"/>
                    <a:pt x="5464" y="7539"/>
                    <a:pt x="5490" y="7516"/>
                  </a:cubicBezTo>
                  <a:cubicBezTo>
                    <a:pt x="5515" y="7490"/>
                    <a:pt x="5530" y="7456"/>
                    <a:pt x="5530" y="7420"/>
                  </a:cubicBezTo>
                  <a:lnTo>
                    <a:pt x="5530" y="134"/>
                  </a:lnTo>
                  <a:cubicBezTo>
                    <a:pt x="5530" y="97"/>
                    <a:pt x="5515" y="63"/>
                    <a:pt x="5490" y="37"/>
                  </a:cubicBezTo>
                  <a:cubicBezTo>
                    <a:pt x="5463" y="14"/>
                    <a:pt x="5428" y="1"/>
                    <a:pt x="5392"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33"/>
            <p:cNvSpPr/>
            <p:nvPr/>
          </p:nvSpPr>
          <p:spPr>
            <a:xfrm>
              <a:off x="4493925" y="3274575"/>
              <a:ext cx="83425" cy="51250"/>
            </a:xfrm>
            <a:custGeom>
              <a:avLst/>
              <a:gdLst/>
              <a:ahLst/>
              <a:cxnLst/>
              <a:rect l="l" t="t" r="r" b="b"/>
              <a:pathLst>
                <a:path w="3337" h="2050" extrusionOk="0">
                  <a:moveTo>
                    <a:pt x="3069" y="273"/>
                  </a:moveTo>
                  <a:lnTo>
                    <a:pt x="3069" y="1724"/>
                  </a:lnTo>
                  <a:lnTo>
                    <a:pt x="267" y="1780"/>
                  </a:lnTo>
                  <a:lnTo>
                    <a:pt x="267" y="367"/>
                  </a:lnTo>
                  <a:lnTo>
                    <a:pt x="3069" y="273"/>
                  </a:lnTo>
                  <a:close/>
                  <a:moveTo>
                    <a:pt x="3203" y="1"/>
                  </a:moveTo>
                  <a:cubicBezTo>
                    <a:pt x="3201" y="1"/>
                    <a:pt x="3200" y="1"/>
                    <a:pt x="3198" y="1"/>
                  </a:cubicBezTo>
                  <a:lnTo>
                    <a:pt x="129" y="105"/>
                  </a:lnTo>
                  <a:cubicBezTo>
                    <a:pt x="58" y="108"/>
                    <a:pt x="1" y="166"/>
                    <a:pt x="1" y="238"/>
                  </a:cubicBezTo>
                  <a:lnTo>
                    <a:pt x="1" y="1917"/>
                  </a:lnTo>
                  <a:cubicBezTo>
                    <a:pt x="1" y="1990"/>
                    <a:pt x="60" y="2050"/>
                    <a:pt x="135" y="2050"/>
                  </a:cubicBezTo>
                  <a:lnTo>
                    <a:pt x="137" y="2050"/>
                  </a:lnTo>
                  <a:lnTo>
                    <a:pt x="3206" y="1988"/>
                  </a:lnTo>
                  <a:cubicBezTo>
                    <a:pt x="3279" y="1987"/>
                    <a:pt x="3336" y="1927"/>
                    <a:pt x="3336" y="1856"/>
                  </a:cubicBezTo>
                  <a:lnTo>
                    <a:pt x="3336" y="134"/>
                  </a:lnTo>
                  <a:cubicBezTo>
                    <a:pt x="3336" y="99"/>
                    <a:pt x="3322" y="63"/>
                    <a:pt x="3296" y="39"/>
                  </a:cubicBezTo>
                  <a:cubicBezTo>
                    <a:pt x="3271" y="15"/>
                    <a:pt x="3238" y="1"/>
                    <a:pt x="320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33"/>
            <p:cNvSpPr/>
            <p:nvPr/>
          </p:nvSpPr>
          <p:spPr>
            <a:xfrm>
              <a:off x="4494050" y="3346000"/>
              <a:ext cx="85050" cy="6700"/>
            </a:xfrm>
            <a:custGeom>
              <a:avLst/>
              <a:gdLst/>
              <a:ahLst/>
              <a:cxnLst/>
              <a:rect l="l" t="t" r="r" b="b"/>
              <a:pathLst>
                <a:path w="3402" h="268" extrusionOk="0">
                  <a:moveTo>
                    <a:pt x="3268" y="1"/>
                  </a:moveTo>
                  <a:cubicBezTo>
                    <a:pt x="3267" y="1"/>
                    <a:pt x="3265" y="1"/>
                    <a:pt x="3264" y="1"/>
                  </a:cubicBezTo>
                  <a:lnTo>
                    <a:pt x="130" y="1"/>
                  </a:lnTo>
                  <a:cubicBezTo>
                    <a:pt x="57" y="3"/>
                    <a:pt x="1" y="62"/>
                    <a:pt x="1" y="134"/>
                  </a:cubicBezTo>
                  <a:cubicBezTo>
                    <a:pt x="1" y="205"/>
                    <a:pt x="57" y="265"/>
                    <a:pt x="130" y="268"/>
                  </a:cubicBezTo>
                  <a:lnTo>
                    <a:pt x="3264" y="268"/>
                  </a:lnTo>
                  <a:cubicBezTo>
                    <a:pt x="3265" y="268"/>
                    <a:pt x="3267" y="268"/>
                    <a:pt x="3268" y="268"/>
                  </a:cubicBezTo>
                  <a:cubicBezTo>
                    <a:pt x="3342" y="268"/>
                    <a:pt x="3402" y="207"/>
                    <a:pt x="3402" y="134"/>
                  </a:cubicBezTo>
                  <a:cubicBezTo>
                    <a:pt x="3402" y="60"/>
                    <a:pt x="3342" y="1"/>
                    <a:pt x="326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33"/>
            <p:cNvSpPr/>
            <p:nvPr/>
          </p:nvSpPr>
          <p:spPr>
            <a:xfrm>
              <a:off x="4494050" y="3371450"/>
              <a:ext cx="83400" cy="6700"/>
            </a:xfrm>
            <a:custGeom>
              <a:avLst/>
              <a:gdLst/>
              <a:ahLst/>
              <a:cxnLst/>
              <a:rect l="l" t="t" r="r" b="b"/>
              <a:pathLst>
                <a:path w="3336" h="268" extrusionOk="0">
                  <a:moveTo>
                    <a:pt x="3202" y="0"/>
                  </a:moveTo>
                  <a:cubicBezTo>
                    <a:pt x="3200" y="0"/>
                    <a:pt x="3199" y="1"/>
                    <a:pt x="3197" y="1"/>
                  </a:cubicBezTo>
                  <a:lnTo>
                    <a:pt x="130" y="1"/>
                  </a:lnTo>
                  <a:cubicBezTo>
                    <a:pt x="57" y="3"/>
                    <a:pt x="1" y="62"/>
                    <a:pt x="1" y="135"/>
                  </a:cubicBezTo>
                  <a:cubicBezTo>
                    <a:pt x="1" y="206"/>
                    <a:pt x="57" y="265"/>
                    <a:pt x="130" y="267"/>
                  </a:cubicBezTo>
                  <a:lnTo>
                    <a:pt x="3197" y="267"/>
                  </a:lnTo>
                  <a:cubicBezTo>
                    <a:pt x="3199" y="267"/>
                    <a:pt x="3200" y="267"/>
                    <a:pt x="3202" y="267"/>
                  </a:cubicBezTo>
                  <a:cubicBezTo>
                    <a:pt x="3275" y="267"/>
                    <a:pt x="3335" y="209"/>
                    <a:pt x="3335" y="135"/>
                  </a:cubicBezTo>
                  <a:cubicBezTo>
                    <a:pt x="3335" y="59"/>
                    <a:pt x="3275" y="0"/>
                    <a:pt x="3202"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33"/>
            <p:cNvSpPr/>
            <p:nvPr/>
          </p:nvSpPr>
          <p:spPr>
            <a:xfrm>
              <a:off x="4493850" y="3393900"/>
              <a:ext cx="83525" cy="8075"/>
            </a:xfrm>
            <a:custGeom>
              <a:avLst/>
              <a:gdLst/>
              <a:ahLst/>
              <a:cxnLst/>
              <a:rect l="l" t="t" r="r" b="b"/>
              <a:pathLst>
                <a:path w="3341" h="323" extrusionOk="0">
                  <a:moveTo>
                    <a:pt x="134" y="1"/>
                  </a:moveTo>
                  <a:cubicBezTo>
                    <a:pt x="62" y="1"/>
                    <a:pt x="2" y="59"/>
                    <a:pt x="2" y="132"/>
                  </a:cubicBezTo>
                  <a:cubicBezTo>
                    <a:pt x="1" y="206"/>
                    <a:pt x="61" y="266"/>
                    <a:pt x="134" y="267"/>
                  </a:cubicBezTo>
                  <a:lnTo>
                    <a:pt x="3203" y="322"/>
                  </a:lnTo>
                  <a:lnTo>
                    <a:pt x="3205" y="322"/>
                  </a:lnTo>
                  <a:cubicBezTo>
                    <a:pt x="3206" y="322"/>
                    <a:pt x="3207" y="322"/>
                    <a:pt x="3208" y="322"/>
                  </a:cubicBezTo>
                  <a:cubicBezTo>
                    <a:pt x="3281" y="322"/>
                    <a:pt x="3339" y="263"/>
                    <a:pt x="3339" y="191"/>
                  </a:cubicBezTo>
                  <a:cubicBezTo>
                    <a:pt x="3341" y="116"/>
                    <a:pt x="3282" y="57"/>
                    <a:pt x="3208" y="55"/>
                  </a:cubicBezTo>
                  <a:lnTo>
                    <a:pt x="139" y="1"/>
                  </a:lnTo>
                  <a:lnTo>
                    <a:pt x="136" y="1"/>
                  </a:lnTo>
                  <a:cubicBezTo>
                    <a:pt x="136" y="1"/>
                    <a:pt x="135" y="1"/>
                    <a:pt x="134"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33"/>
            <p:cNvSpPr/>
            <p:nvPr/>
          </p:nvSpPr>
          <p:spPr>
            <a:xfrm>
              <a:off x="5074950" y="2823925"/>
              <a:ext cx="805400" cy="754750"/>
            </a:xfrm>
            <a:custGeom>
              <a:avLst/>
              <a:gdLst/>
              <a:ahLst/>
              <a:cxnLst/>
              <a:rect l="l" t="t" r="r" b="b"/>
              <a:pathLst>
                <a:path w="32216" h="30190" extrusionOk="0">
                  <a:moveTo>
                    <a:pt x="269" y="287"/>
                  </a:moveTo>
                  <a:lnTo>
                    <a:pt x="31950" y="4735"/>
                  </a:lnTo>
                  <a:lnTo>
                    <a:pt x="31950" y="27905"/>
                  </a:lnTo>
                  <a:lnTo>
                    <a:pt x="269" y="29914"/>
                  </a:lnTo>
                  <a:lnTo>
                    <a:pt x="269" y="287"/>
                  </a:lnTo>
                  <a:close/>
                  <a:moveTo>
                    <a:pt x="137" y="0"/>
                  </a:moveTo>
                  <a:cubicBezTo>
                    <a:pt x="105" y="0"/>
                    <a:pt x="73" y="11"/>
                    <a:pt x="47" y="32"/>
                  </a:cubicBezTo>
                  <a:cubicBezTo>
                    <a:pt x="17" y="57"/>
                    <a:pt x="0" y="95"/>
                    <a:pt x="0" y="133"/>
                  </a:cubicBezTo>
                  <a:lnTo>
                    <a:pt x="0" y="30055"/>
                  </a:lnTo>
                  <a:cubicBezTo>
                    <a:pt x="0" y="30130"/>
                    <a:pt x="60" y="30190"/>
                    <a:pt x="135" y="30190"/>
                  </a:cubicBezTo>
                  <a:cubicBezTo>
                    <a:pt x="137" y="30190"/>
                    <a:pt x="140" y="30190"/>
                    <a:pt x="142" y="30188"/>
                  </a:cubicBezTo>
                  <a:lnTo>
                    <a:pt x="32090" y="28162"/>
                  </a:lnTo>
                  <a:cubicBezTo>
                    <a:pt x="32161" y="28158"/>
                    <a:pt x="32215" y="28099"/>
                    <a:pt x="32215" y="28029"/>
                  </a:cubicBezTo>
                  <a:lnTo>
                    <a:pt x="32215" y="4619"/>
                  </a:lnTo>
                  <a:cubicBezTo>
                    <a:pt x="32215" y="4553"/>
                    <a:pt x="32167" y="4497"/>
                    <a:pt x="32102" y="4486"/>
                  </a:cubicBezTo>
                  <a:lnTo>
                    <a:pt x="153" y="1"/>
                  </a:lnTo>
                  <a:cubicBezTo>
                    <a:pt x="148" y="1"/>
                    <a:pt x="142" y="0"/>
                    <a:pt x="13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33"/>
            <p:cNvSpPr/>
            <p:nvPr/>
          </p:nvSpPr>
          <p:spPr>
            <a:xfrm>
              <a:off x="5074875" y="2930475"/>
              <a:ext cx="766625" cy="634575"/>
            </a:xfrm>
            <a:custGeom>
              <a:avLst/>
              <a:gdLst/>
              <a:ahLst/>
              <a:cxnLst/>
              <a:rect l="l" t="t" r="r" b="b"/>
              <a:pathLst>
                <a:path w="30665" h="25383" extrusionOk="0">
                  <a:moveTo>
                    <a:pt x="30528" y="0"/>
                  </a:moveTo>
                  <a:cubicBezTo>
                    <a:pt x="30452" y="0"/>
                    <a:pt x="30391" y="63"/>
                    <a:pt x="30395" y="138"/>
                  </a:cubicBezTo>
                  <a:lnTo>
                    <a:pt x="30395" y="23486"/>
                  </a:lnTo>
                  <a:lnTo>
                    <a:pt x="130" y="25115"/>
                  </a:lnTo>
                  <a:cubicBezTo>
                    <a:pt x="58" y="25118"/>
                    <a:pt x="1" y="25179"/>
                    <a:pt x="3" y="25252"/>
                  </a:cubicBezTo>
                  <a:cubicBezTo>
                    <a:pt x="5" y="25325"/>
                    <a:pt x="65" y="25382"/>
                    <a:pt x="138" y="25382"/>
                  </a:cubicBezTo>
                  <a:lnTo>
                    <a:pt x="145" y="25382"/>
                  </a:lnTo>
                  <a:lnTo>
                    <a:pt x="30535" y="23745"/>
                  </a:lnTo>
                  <a:cubicBezTo>
                    <a:pt x="30606" y="23741"/>
                    <a:pt x="30662" y="23682"/>
                    <a:pt x="30662" y="23612"/>
                  </a:cubicBezTo>
                  <a:lnTo>
                    <a:pt x="30662" y="138"/>
                  </a:lnTo>
                  <a:cubicBezTo>
                    <a:pt x="30664" y="63"/>
                    <a:pt x="30603" y="0"/>
                    <a:pt x="30528"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33"/>
            <p:cNvSpPr/>
            <p:nvPr/>
          </p:nvSpPr>
          <p:spPr>
            <a:xfrm>
              <a:off x="5834550" y="3517425"/>
              <a:ext cx="45950" cy="10625"/>
            </a:xfrm>
            <a:custGeom>
              <a:avLst/>
              <a:gdLst/>
              <a:ahLst/>
              <a:cxnLst/>
              <a:rect l="l" t="t" r="r" b="b"/>
              <a:pathLst>
                <a:path w="1838" h="425" extrusionOk="0">
                  <a:moveTo>
                    <a:pt x="140" y="1"/>
                  </a:moveTo>
                  <a:cubicBezTo>
                    <a:pt x="72" y="1"/>
                    <a:pt x="14" y="53"/>
                    <a:pt x="8" y="121"/>
                  </a:cubicBezTo>
                  <a:cubicBezTo>
                    <a:pt x="0" y="195"/>
                    <a:pt x="55" y="260"/>
                    <a:pt x="128" y="267"/>
                  </a:cubicBezTo>
                  <a:lnTo>
                    <a:pt x="1685" y="423"/>
                  </a:lnTo>
                  <a:lnTo>
                    <a:pt x="1698" y="423"/>
                  </a:lnTo>
                  <a:lnTo>
                    <a:pt x="1698" y="424"/>
                  </a:lnTo>
                  <a:cubicBezTo>
                    <a:pt x="1771" y="424"/>
                    <a:pt x="1830" y="368"/>
                    <a:pt x="1834" y="297"/>
                  </a:cubicBezTo>
                  <a:cubicBezTo>
                    <a:pt x="1838" y="225"/>
                    <a:pt x="1783" y="164"/>
                    <a:pt x="1711" y="158"/>
                  </a:cubicBezTo>
                  <a:lnTo>
                    <a:pt x="154" y="1"/>
                  </a:lnTo>
                  <a:cubicBezTo>
                    <a:pt x="149" y="1"/>
                    <a:pt x="144" y="1"/>
                    <a:pt x="140"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33"/>
            <p:cNvSpPr/>
            <p:nvPr/>
          </p:nvSpPr>
          <p:spPr>
            <a:xfrm>
              <a:off x="5508450" y="2884875"/>
              <a:ext cx="6700" cy="656800"/>
            </a:xfrm>
            <a:custGeom>
              <a:avLst/>
              <a:gdLst/>
              <a:ahLst/>
              <a:cxnLst/>
              <a:rect l="l" t="t" r="r" b="b"/>
              <a:pathLst>
                <a:path w="268" h="26272" extrusionOk="0">
                  <a:moveTo>
                    <a:pt x="133" y="1"/>
                  </a:moveTo>
                  <a:cubicBezTo>
                    <a:pt x="62" y="1"/>
                    <a:pt x="3" y="58"/>
                    <a:pt x="0" y="130"/>
                  </a:cubicBezTo>
                  <a:lnTo>
                    <a:pt x="0" y="26139"/>
                  </a:lnTo>
                  <a:cubicBezTo>
                    <a:pt x="0" y="26212"/>
                    <a:pt x="60" y="26272"/>
                    <a:pt x="133" y="26272"/>
                  </a:cubicBezTo>
                  <a:cubicBezTo>
                    <a:pt x="207" y="26272"/>
                    <a:pt x="267" y="26212"/>
                    <a:pt x="267" y="26139"/>
                  </a:cubicBezTo>
                  <a:lnTo>
                    <a:pt x="267" y="130"/>
                  </a:lnTo>
                  <a:cubicBezTo>
                    <a:pt x="265" y="58"/>
                    <a:pt x="206" y="1"/>
                    <a:pt x="13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33"/>
            <p:cNvSpPr/>
            <p:nvPr/>
          </p:nvSpPr>
          <p:spPr>
            <a:xfrm>
              <a:off x="5527225" y="2887425"/>
              <a:ext cx="6725" cy="653250"/>
            </a:xfrm>
            <a:custGeom>
              <a:avLst/>
              <a:gdLst/>
              <a:ahLst/>
              <a:cxnLst/>
              <a:rect l="l" t="t" r="r" b="b"/>
              <a:pathLst>
                <a:path w="269" h="26130" extrusionOk="0">
                  <a:moveTo>
                    <a:pt x="134" y="0"/>
                  </a:moveTo>
                  <a:cubicBezTo>
                    <a:pt x="63" y="0"/>
                    <a:pt x="3" y="58"/>
                    <a:pt x="0" y="129"/>
                  </a:cubicBezTo>
                  <a:lnTo>
                    <a:pt x="0" y="25997"/>
                  </a:lnTo>
                  <a:cubicBezTo>
                    <a:pt x="2" y="26070"/>
                    <a:pt x="60" y="26129"/>
                    <a:pt x="134" y="26129"/>
                  </a:cubicBezTo>
                  <a:cubicBezTo>
                    <a:pt x="209" y="26129"/>
                    <a:pt x="267" y="26070"/>
                    <a:pt x="268" y="25997"/>
                  </a:cubicBezTo>
                  <a:lnTo>
                    <a:pt x="268" y="129"/>
                  </a:lnTo>
                  <a:cubicBezTo>
                    <a:pt x="266" y="58"/>
                    <a:pt x="206" y="0"/>
                    <a:pt x="134"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33"/>
            <p:cNvSpPr/>
            <p:nvPr/>
          </p:nvSpPr>
          <p:spPr>
            <a:xfrm>
              <a:off x="5074950" y="1576475"/>
              <a:ext cx="805425" cy="991750"/>
            </a:xfrm>
            <a:custGeom>
              <a:avLst/>
              <a:gdLst/>
              <a:ahLst/>
              <a:cxnLst/>
              <a:rect l="l" t="t" r="r" b="b"/>
              <a:pathLst>
                <a:path w="32217" h="39670" extrusionOk="0">
                  <a:moveTo>
                    <a:pt x="267" y="343"/>
                  </a:moveTo>
                  <a:lnTo>
                    <a:pt x="31950" y="14975"/>
                  </a:lnTo>
                  <a:lnTo>
                    <a:pt x="31950" y="39365"/>
                  </a:lnTo>
                  <a:lnTo>
                    <a:pt x="267" y="31584"/>
                  </a:lnTo>
                  <a:lnTo>
                    <a:pt x="267" y="343"/>
                  </a:lnTo>
                  <a:close/>
                  <a:moveTo>
                    <a:pt x="133" y="1"/>
                  </a:moveTo>
                  <a:cubicBezTo>
                    <a:pt x="63" y="1"/>
                    <a:pt x="0" y="58"/>
                    <a:pt x="0" y="135"/>
                  </a:cubicBezTo>
                  <a:lnTo>
                    <a:pt x="0" y="31689"/>
                  </a:lnTo>
                  <a:cubicBezTo>
                    <a:pt x="0" y="31750"/>
                    <a:pt x="42" y="31804"/>
                    <a:pt x="102" y="31819"/>
                  </a:cubicBezTo>
                  <a:lnTo>
                    <a:pt x="32050" y="39665"/>
                  </a:lnTo>
                  <a:cubicBezTo>
                    <a:pt x="32062" y="39668"/>
                    <a:pt x="32072" y="39669"/>
                    <a:pt x="32082" y="39669"/>
                  </a:cubicBezTo>
                  <a:cubicBezTo>
                    <a:pt x="32157" y="39669"/>
                    <a:pt x="32217" y="39609"/>
                    <a:pt x="32217" y="39537"/>
                  </a:cubicBezTo>
                  <a:lnTo>
                    <a:pt x="32217" y="14889"/>
                  </a:lnTo>
                  <a:cubicBezTo>
                    <a:pt x="32215" y="14837"/>
                    <a:pt x="32185" y="14790"/>
                    <a:pt x="32138" y="14768"/>
                  </a:cubicBezTo>
                  <a:lnTo>
                    <a:pt x="189" y="14"/>
                  </a:lnTo>
                  <a:cubicBezTo>
                    <a:pt x="171" y="5"/>
                    <a:pt x="151" y="1"/>
                    <a:pt x="13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33"/>
            <p:cNvSpPr/>
            <p:nvPr/>
          </p:nvSpPr>
          <p:spPr>
            <a:xfrm>
              <a:off x="5074725" y="1621250"/>
              <a:ext cx="766675" cy="937400"/>
            </a:xfrm>
            <a:custGeom>
              <a:avLst/>
              <a:gdLst/>
              <a:ahLst/>
              <a:cxnLst/>
              <a:rect l="l" t="t" r="r" b="b"/>
              <a:pathLst>
                <a:path w="30667" h="37496" extrusionOk="0">
                  <a:moveTo>
                    <a:pt x="150" y="0"/>
                  </a:moveTo>
                  <a:cubicBezTo>
                    <a:pt x="99" y="0"/>
                    <a:pt x="51" y="30"/>
                    <a:pt x="29" y="80"/>
                  </a:cubicBezTo>
                  <a:cubicBezTo>
                    <a:pt x="0" y="144"/>
                    <a:pt x="26" y="219"/>
                    <a:pt x="90" y="252"/>
                  </a:cubicBezTo>
                  <a:lnTo>
                    <a:pt x="30400" y="13574"/>
                  </a:lnTo>
                  <a:lnTo>
                    <a:pt x="30400" y="37362"/>
                  </a:lnTo>
                  <a:cubicBezTo>
                    <a:pt x="30400" y="37436"/>
                    <a:pt x="30459" y="37496"/>
                    <a:pt x="30534" y="37496"/>
                  </a:cubicBezTo>
                  <a:cubicBezTo>
                    <a:pt x="30608" y="37494"/>
                    <a:pt x="30666" y="37436"/>
                    <a:pt x="30666" y="37362"/>
                  </a:cubicBezTo>
                  <a:lnTo>
                    <a:pt x="30666" y="13487"/>
                  </a:lnTo>
                  <a:cubicBezTo>
                    <a:pt x="30666" y="13435"/>
                    <a:pt x="30635" y="13387"/>
                    <a:pt x="30587" y="13364"/>
                  </a:cubicBezTo>
                  <a:lnTo>
                    <a:pt x="197" y="8"/>
                  </a:lnTo>
                  <a:cubicBezTo>
                    <a:pt x="182" y="3"/>
                    <a:pt x="166" y="0"/>
                    <a:pt x="150"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33"/>
            <p:cNvSpPr/>
            <p:nvPr/>
          </p:nvSpPr>
          <p:spPr>
            <a:xfrm>
              <a:off x="5833400" y="1945350"/>
              <a:ext cx="47325" cy="16400"/>
            </a:xfrm>
            <a:custGeom>
              <a:avLst/>
              <a:gdLst/>
              <a:ahLst/>
              <a:cxnLst/>
              <a:rect l="l" t="t" r="r" b="b"/>
              <a:pathLst>
                <a:path w="1893" h="656" extrusionOk="0">
                  <a:moveTo>
                    <a:pt x="1745" y="1"/>
                  </a:moveTo>
                  <a:cubicBezTo>
                    <a:pt x="1734" y="1"/>
                    <a:pt x="1723" y="2"/>
                    <a:pt x="1712" y="5"/>
                  </a:cubicBezTo>
                  <a:lnTo>
                    <a:pt x="154" y="393"/>
                  </a:lnTo>
                  <a:cubicBezTo>
                    <a:pt x="0" y="430"/>
                    <a:pt x="29" y="656"/>
                    <a:pt x="187" y="656"/>
                  </a:cubicBezTo>
                  <a:cubicBezTo>
                    <a:pt x="197" y="656"/>
                    <a:pt x="209" y="654"/>
                    <a:pt x="219" y="652"/>
                  </a:cubicBezTo>
                  <a:lnTo>
                    <a:pt x="1777" y="264"/>
                  </a:lnTo>
                  <a:cubicBezTo>
                    <a:pt x="1849" y="246"/>
                    <a:pt x="1893" y="173"/>
                    <a:pt x="1875" y="101"/>
                  </a:cubicBezTo>
                  <a:cubicBezTo>
                    <a:pt x="1859" y="41"/>
                    <a:pt x="1805" y="1"/>
                    <a:pt x="1745"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33"/>
            <p:cNvSpPr/>
            <p:nvPr/>
          </p:nvSpPr>
          <p:spPr>
            <a:xfrm>
              <a:off x="5527150" y="1819800"/>
              <a:ext cx="6875" cy="663325"/>
            </a:xfrm>
            <a:custGeom>
              <a:avLst/>
              <a:gdLst/>
              <a:ahLst/>
              <a:cxnLst/>
              <a:rect l="l" t="t" r="r" b="b"/>
              <a:pathLst>
                <a:path w="275" h="26533" extrusionOk="0">
                  <a:moveTo>
                    <a:pt x="137" y="0"/>
                  </a:moveTo>
                  <a:cubicBezTo>
                    <a:pt x="62" y="0"/>
                    <a:pt x="1" y="63"/>
                    <a:pt x="3" y="138"/>
                  </a:cubicBezTo>
                  <a:lnTo>
                    <a:pt x="3" y="26399"/>
                  </a:lnTo>
                  <a:cubicBezTo>
                    <a:pt x="3" y="26473"/>
                    <a:pt x="63" y="26532"/>
                    <a:pt x="137" y="26533"/>
                  </a:cubicBezTo>
                  <a:cubicBezTo>
                    <a:pt x="212" y="26532"/>
                    <a:pt x="271" y="26473"/>
                    <a:pt x="271" y="26399"/>
                  </a:cubicBezTo>
                  <a:lnTo>
                    <a:pt x="271" y="138"/>
                  </a:lnTo>
                  <a:cubicBezTo>
                    <a:pt x="274" y="63"/>
                    <a:pt x="213" y="0"/>
                    <a:pt x="13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33"/>
            <p:cNvSpPr/>
            <p:nvPr/>
          </p:nvSpPr>
          <p:spPr>
            <a:xfrm>
              <a:off x="5508375" y="1811525"/>
              <a:ext cx="6825" cy="667000"/>
            </a:xfrm>
            <a:custGeom>
              <a:avLst/>
              <a:gdLst/>
              <a:ahLst/>
              <a:cxnLst/>
              <a:rect l="l" t="t" r="r" b="b"/>
              <a:pathLst>
                <a:path w="273" h="26680" extrusionOk="0">
                  <a:moveTo>
                    <a:pt x="136" y="1"/>
                  </a:moveTo>
                  <a:cubicBezTo>
                    <a:pt x="61" y="1"/>
                    <a:pt x="1" y="63"/>
                    <a:pt x="3" y="139"/>
                  </a:cubicBezTo>
                  <a:lnTo>
                    <a:pt x="3" y="26545"/>
                  </a:lnTo>
                  <a:cubicBezTo>
                    <a:pt x="3" y="26619"/>
                    <a:pt x="63" y="26679"/>
                    <a:pt x="136" y="26679"/>
                  </a:cubicBezTo>
                  <a:cubicBezTo>
                    <a:pt x="210" y="26679"/>
                    <a:pt x="270" y="26619"/>
                    <a:pt x="270" y="26545"/>
                  </a:cubicBezTo>
                  <a:lnTo>
                    <a:pt x="270" y="139"/>
                  </a:lnTo>
                  <a:cubicBezTo>
                    <a:pt x="273" y="63"/>
                    <a:pt x="212" y="1"/>
                    <a:pt x="13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33"/>
            <p:cNvSpPr/>
            <p:nvPr/>
          </p:nvSpPr>
          <p:spPr>
            <a:xfrm>
              <a:off x="3250375" y="501225"/>
              <a:ext cx="1157750" cy="1044825"/>
            </a:xfrm>
            <a:custGeom>
              <a:avLst/>
              <a:gdLst/>
              <a:ahLst/>
              <a:cxnLst/>
              <a:rect l="l" t="t" r="r" b="b"/>
              <a:pathLst>
                <a:path w="46310" h="41793" extrusionOk="0">
                  <a:moveTo>
                    <a:pt x="21592" y="0"/>
                  </a:moveTo>
                  <a:cubicBezTo>
                    <a:pt x="21568" y="0"/>
                    <a:pt x="21544" y="7"/>
                    <a:pt x="21523" y="19"/>
                  </a:cubicBezTo>
                  <a:lnTo>
                    <a:pt x="66" y="12755"/>
                  </a:lnTo>
                  <a:cubicBezTo>
                    <a:pt x="25" y="12778"/>
                    <a:pt x="0" y="12821"/>
                    <a:pt x="0" y="12869"/>
                  </a:cubicBezTo>
                  <a:lnTo>
                    <a:pt x="0" y="15483"/>
                  </a:lnTo>
                  <a:cubicBezTo>
                    <a:pt x="0" y="15537"/>
                    <a:pt x="34" y="15587"/>
                    <a:pt x="85" y="15606"/>
                  </a:cubicBezTo>
                  <a:lnTo>
                    <a:pt x="7987" y="18720"/>
                  </a:lnTo>
                  <a:lnTo>
                    <a:pt x="7987" y="41659"/>
                  </a:lnTo>
                  <a:cubicBezTo>
                    <a:pt x="7987" y="41733"/>
                    <a:pt x="8046" y="41793"/>
                    <a:pt x="8121" y="41793"/>
                  </a:cubicBezTo>
                  <a:cubicBezTo>
                    <a:pt x="8195" y="41793"/>
                    <a:pt x="8255" y="41733"/>
                    <a:pt x="8255" y="41659"/>
                  </a:cubicBezTo>
                  <a:lnTo>
                    <a:pt x="8255" y="18627"/>
                  </a:lnTo>
                  <a:cubicBezTo>
                    <a:pt x="8255" y="18572"/>
                    <a:pt x="8221" y="18523"/>
                    <a:pt x="8170" y="18503"/>
                  </a:cubicBezTo>
                  <a:lnTo>
                    <a:pt x="267" y="15390"/>
                  </a:lnTo>
                  <a:lnTo>
                    <a:pt x="267" y="12945"/>
                  </a:lnTo>
                  <a:lnTo>
                    <a:pt x="21595" y="288"/>
                  </a:lnTo>
                  <a:lnTo>
                    <a:pt x="46040" y="13664"/>
                  </a:lnTo>
                  <a:lnTo>
                    <a:pt x="46040" y="17661"/>
                  </a:lnTo>
                  <a:cubicBezTo>
                    <a:pt x="46037" y="17737"/>
                    <a:pt x="46097" y="17799"/>
                    <a:pt x="46173" y="17799"/>
                  </a:cubicBezTo>
                  <a:cubicBezTo>
                    <a:pt x="46249" y="17799"/>
                    <a:pt x="46309" y="17737"/>
                    <a:pt x="46307" y="17661"/>
                  </a:cubicBezTo>
                  <a:lnTo>
                    <a:pt x="46307" y="13586"/>
                  </a:lnTo>
                  <a:cubicBezTo>
                    <a:pt x="46307" y="13537"/>
                    <a:pt x="46281" y="13493"/>
                    <a:pt x="46238" y="13469"/>
                  </a:cubicBezTo>
                  <a:lnTo>
                    <a:pt x="21655" y="17"/>
                  </a:lnTo>
                  <a:cubicBezTo>
                    <a:pt x="21636" y="6"/>
                    <a:pt x="21614" y="0"/>
                    <a:pt x="21592"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33"/>
            <p:cNvSpPr/>
            <p:nvPr/>
          </p:nvSpPr>
          <p:spPr>
            <a:xfrm>
              <a:off x="3449575" y="936325"/>
              <a:ext cx="58575" cy="589675"/>
            </a:xfrm>
            <a:custGeom>
              <a:avLst/>
              <a:gdLst/>
              <a:ahLst/>
              <a:cxnLst/>
              <a:rect l="l" t="t" r="r" b="b"/>
              <a:pathLst>
                <a:path w="2343" h="23587" extrusionOk="0">
                  <a:moveTo>
                    <a:pt x="2209" y="1"/>
                  </a:moveTo>
                  <a:cubicBezTo>
                    <a:pt x="2187" y="1"/>
                    <a:pt x="2166" y="5"/>
                    <a:pt x="2146" y="15"/>
                  </a:cubicBezTo>
                  <a:lnTo>
                    <a:pt x="90" y="1106"/>
                  </a:lnTo>
                  <a:cubicBezTo>
                    <a:pt x="25" y="1140"/>
                    <a:pt x="0" y="1220"/>
                    <a:pt x="34" y="1286"/>
                  </a:cubicBezTo>
                  <a:cubicBezTo>
                    <a:pt x="58" y="1332"/>
                    <a:pt x="105" y="1357"/>
                    <a:pt x="152" y="1357"/>
                  </a:cubicBezTo>
                  <a:cubicBezTo>
                    <a:pt x="173" y="1357"/>
                    <a:pt x="195" y="1352"/>
                    <a:pt x="215" y="1342"/>
                  </a:cubicBezTo>
                  <a:lnTo>
                    <a:pt x="2076" y="356"/>
                  </a:lnTo>
                  <a:lnTo>
                    <a:pt x="2076" y="23454"/>
                  </a:lnTo>
                  <a:cubicBezTo>
                    <a:pt x="2076" y="23527"/>
                    <a:pt x="2136" y="23587"/>
                    <a:pt x="2209" y="23587"/>
                  </a:cubicBezTo>
                  <a:cubicBezTo>
                    <a:pt x="2210" y="23587"/>
                    <a:pt x="2211" y="23587"/>
                    <a:pt x="2211" y="23587"/>
                  </a:cubicBezTo>
                  <a:cubicBezTo>
                    <a:pt x="2284" y="23587"/>
                    <a:pt x="2343" y="23527"/>
                    <a:pt x="2343" y="23454"/>
                  </a:cubicBezTo>
                  <a:lnTo>
                    <a:pt x="2343" y="134"/>
                  </a:lnTo>
                  <a:cubicBezTo>
                    <a:pt x="2343" y="87"/>
                    <a:pt x="2318" y="43"/>
                    <a:pt x="2278" y="19"/>
                  </a:cubicBezTo>
                  <a:cubicBezTo>
                    <a:pt x="2257" y="7"/>
                    <a:pt x="2233" y="1"/>
                    <a:pt x="2209"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33"/>
            <p:cNvSpPr/>
            <p:nvPr/>
          </p:nvSpPr>
          <p:spPr>
            <a:xfrm>
              <a:off x="3500750" y="936250"/>
              <a:ext cx="405025" cy="179225"/>
            </a:xfrm>
            <a:custGeom>
              <a:avLst/>
              <a:gdLst/>
              <a:ahLst/>
              <a:cxnLst/>
              <a:rect l="l" t="t" r="r" b="b"/>
              <a:pathLst>
                <a:path w="16201" h="7169" extrusionOk="0">
                  <a:moveTo>
                    <a:pt x="155" y="1"/>
                  </a:moveTo>
                  <a:cubicBezTo>
                    <a:pt x="104" y="1"/>
                    <a:pt x="54" y="31"/>
                    <a:pt x="32" y="81"/>
                  </a:cubicBezTo>
                  <a:cubicBezTo>
                    <a:pt x="1" y="151"/>
                    <a:pt x="37" y="233"/>
                    <a:pt x="110" y="259"/>
                  </a:cubicBezTo>
                  <a:lnTo>
                    <a:pt x="15962" y="7157"/>
                  </a:lnTo>
                  <a:cubicBezTo>
                    <a:pt x="15978" y="7165"/>
                    <a:pt x="15996" y="7169"/>
                    <a:pt x="16014" y="7169"/>
                  </a:cubicBezTo>
                  <a:cubicBezTo>
                    <a:pt x="16160" y="7169"/>
                    <a:pt x="16200" y="6971"/>
                    <a:pt x="16068" y="6914"/>
                  </a:cubicBezTo>
                  <a:lnTo>
                    <a:pt x="215" y="16"/>
                  </a:lnTo>
                  <a:cubicBezTo>
                    <a:pt x="196" y="6"/>
                    <a:pt x="175" y="1"/>
                    <a:pt x="155"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33"/>
            <p:cNvSpPr/>
            <p:nvPr/>
          </p:nvSpPr>
          <p:spPr>
            <a:xfrm>
              <a:off x="3897775" y="692075"/>
              <a:ext cx="77425" cy="474225"/>
            </a:xfrm>
            <a:custGeom>
              <a:avLst/>
              <a:gdLst/>
              <a:ahLst/>
              <a:cxnLst/>
              <a:rect l="l" t="t" r="r" b="b"/>
              <a:pathLst>
                <a:path w="3097" h="18969" extrusionOk="0">
                  <a:moveTo>
                    <a:pt x="2960" y="1"/>
                  </a:moveTo>
                  <a:cubicBezTo>
                    <a:pt x="2940" y="1"/>
                    <a:pt x="2919" y="6"/>
                    <a:pt x="2899" y="16"/>
                  </a:cubicBezTo>
                  <a:lnTo>
                    <a:pt x="72" y="1495"/>
                  </a:lnTo>
                  <a:cubicBezTo>
                    <a:pt x="28" y="1518"/>
                    <a:pt x="0" y="1564"/>
                    <a:pt x="0" y="1613"/>
                  </a:cubicBezTo>
                  <a:lnTo>
                    <a:pt x="0" y="18836"/>
                  </a:lnTo>
                  <a:cubicBezTo>
                    <a:pt x="0" y="18909"/>
                    <a:pt x="60" y="18969"/>
                    <a:pt x="133" y="18969"/>
                  </a:cubicBezTo>
                  <a:cubicBezTo>
                    <a:pt x="207" y="18969"/>
                    <a:pt x="267" y="18909"/>
                    <a:pt x="267" y="18836"/>
                  </a:cubicBezTo>
                  <a:lnTo>
                    <a:pt x="267" y="1694"/>
                  </a:lnTo>
                  <a:lnTo>
                    <a:pt x="2827" y="355"/>
                  </a:lnTo>
                  <a:lnTo>
                    <a:pt x="2827" y="17600"/>
                  </a:lnTo>
                  <a:cubicBezTo>
                    <a:pt x="2825" y="17675"/>
                    <a:pt x="2885" y="17737"/>
                    <a:pt x="2960" y="17737"/>
                  </a:cubicBezTo>
                  <a:cubicBezTo>
                    <a:pt x="3036" y="17737"/>
                    <a:pt x="3097" y="17675"/>
                    <a:pt x="3094" y="17600"/>
                  </a:cubicBezTo>
                  <a:lnTo>
                    <a:pt x="3094" y="135"/>
                  </a:lnTo>
                  <a:cubicBezTo>
                    <a:pt x="3093" y="57"/>
                    <a:pt x="3030" y="1"/>
                    <a:pt x="2960"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33"/>
            <p:cNvSpPr/>
            <p:nvPr/>
          </p:nvSpPr>
          <p:spPr>
            <a:xfrm>
              <a:off x="3249075" y="590500"/>
              <a:ext cx="726425" cy="301125"/>
            </a:xfrm>
            <a:custGeom>
              <a:avLst/>
              <a:gdLst/>
              <a:ahLst/>
              <a:cxnLst/>
              <a:rect l="l" t="t" r="r" b="b"/>
              <a:pathLst>
                <a:path w="29057" h="12045" extrusionOk="0">
                  <a:moveTo>
                    <a:pt x="21652" y="1"/>
                  </a:moveTo>
                  <a:cubicBezTo>
                    <a:pt x="21629" y="1"/>
                    <a:pt x="21607" y="6"/>
                    <a:pt x="21587" y="17"/>
                  </a:cubicBezTo>
                  <a:lnTo>
                    <a:pt x="121" y="11793"/>
                  </a:lnTo>
                  <a:cubicBezTo>
                    <a:pt x="0" y="11860"/>
                    <a:pt x="47" y="12044"/>
                    <a:pt x="185" y="12044"/>
                  </a:cubicBezTo>
                  <a:cubicBezTo>
                    <a:pt x="209" y="12044"/>
                    <a:pt x="231" y="12038"/>
                    <a:pt x="250" y="12027"/>
                  </a:cubicBezTo>
                  <a:lnTo>
                    <a:pt x="21651" y="287"/>
                  </a:lnTo>
                  <a:lnTo>
                    <a:pt x="28844" y="4313"/>
                  </a:lnTo>
                  <a:cubicBezTo>
                    <a:pt x="28864" y="4323"/>
                    <a:pt x="28884" y="4328"/>
                    <a:pt x="28905" y="4328"/>
                  </a:cubicBezTo>
                  <a:cubicBezTo>
                    <a:pt x="28952" y="4328"/>
                    <a:pt x="28997" y="4304"/>
                    <a:pt x="29021" y="4260"/>
                  </a:cubicBezTo>
                  <a:cubicBezTo>
                    <a:pt x="29056" y="4196"/>
                    <a:pt x="29036" y="4117"/>
                    <a:pt x="28974" y="4081"/>
                  </a:cubicBezTo>
                  <a:lnTo>
                    <a:pt x="21716" y="17"/>
                  </a:lnTo>
                  <a:cubicBezTo>
                    <a:pt x="21696" y="6"/>
                    <a:pt x="21674" y="1"/>
                    <a:pt x="21652"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33"/>
            <p:cNvSpPr/>
            <p:nvPr/>
          </p:nvSpPr>
          <p:spPr>
            <a:xfrm>
              <a:off x="3786800" y="501200"/>
              <a:ext cx="6900" cy="96025"/>
            </a:xfrm>
            <a:custGeom>
              <a:avLst/>
              <a:gdLst/>
              <a:ahLst/>
              <a:cxnLst/>
              <a:rect l="l" t="t" r="r" b="b"/>
              <a:pathLst>
                <a:path w="276" h="3841" extrusionOk="0">
                  <a:moveTo>
                    <a:pt x="134" y="1"/>
                  </a:moveTo>
                  <a:cubicBezTo>
                    <a:pt x="60" y="1"/>
                    <a:pt x="0" y="62"/>
                    <a:pt x="0" y="135"/>
                  </a:cubicBezTo>
                  <a:lnTo>
                    <a:pt x="9" y="3708"/>
                  </a:lnTo>
                  <a:cubicBezTo>
                    <a:pt x="9" y="3781"/>
                    <a:pt x="69" y="3840"/>
                    <a:pt x="142" y="3840"/>
                  </a:cubicBezTo>
                  <a:cubicBezTo>
                    <a:pt x="216" y="3840"/>
                    <a:pt x="276" y="3781"/>
                    <a:pt x="276" y="3706"/>
                  </a:cubicBezTo>
                  <a:lnTo>
                    <a:pt x="267" y="135"/>
                  </a:lnTo>
                  <a:cubicBezTo>
                    <a:pt x="267" y="61"/>
                    <a:pt x="207" y="1"/>
                    <a:pt x="134"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33"/>
            <p:cNvSpPr/>
            <p:nvPr/>
          </p:nvSpPr>
          <p:spPr>
            <a:xfrm>
              <a:off x="2395650" y="2918675"/>
              <a:ext cx="869750" cy="577650"/>
            </a:xfrm>
            <a:custGeom>
              <a:avLst/>
              <a:gdLst/>
              <a:ahLst/>
              <a:cxnLst/>
              <a:rect l="l" t="t" r="r" b="b"/>
              <a:pathLst>
                <a:path w="34790" h="23106" extrusionOk="0">
                  <a:moveTo>
                    <a:pt x="34523" y="281"/>
                  </a:moveTo>
                  <a:lnTo>
                    <a:pt x="34523" y="22832"/>
                  </a:lnTo>
                  <a:lnTo>
                    <a:pt x="267" y="21348"/>
                  </a:lnTo>
                  <a:lnTo>
                    <a:pt x="267" y="3467"/>
                  </a:lnTo>
                  <a:lnTo>
                    <a:pt x="34523" y="281"/>
                  </a:lnTo>
                  <a:close/>
                  <a:moveTo>
                    <a:pt x="34654" y="1"/>
                  </a:moveTo>
                  <a:cubicBezTo>
                    <a:pt x="34651" y="1"/>
                    <a:pt x="34647" y="1"/>
                    <a:pt x="34644" y="1"/>
                  </a:cubicBezTo>
                  <a:lnTo>
                    <a:pt x="121" y="3213"/>
                  </a:lnTo>
                  <a:cubicBezTo>
                    <a:pt x="52" y="3220"/>
                    <a:pt x="0" y="3277"/>
                    <a:pt x="0" y="3346"/>
                  </a:cubicBezTo>
                  <a:lnTo>
                    <a:pt x="0" y="21476"/>
                  </a:lnTo>
                  <a:cubicBezTo>
                    <a:pt x="0" y="21548"/>
                    <a:pt x="56" y="21606"/>
                    <a:pt x="128" y="21610"/>
                  </a:cubicBezTo>
                  <a:lnTo>
                    <a:pt x="34650" y="23105"/>
                  </a:lnTo>
                  <a:lnTo>
                    <a:pt x="34655" y="23105"/>
                  </a:lnTo>
                  <a:cubicBezTo>
                    <a:pt x="34730" y="23105"/>
                    <a:pt x="34789" y="23046"/>
                    <a:pt x="34789" y="22971"/>
                  </a:cubicBezTo>
                  <a:lnTo>
                    <a:pt x="34789" y="134"/>
                  </a:lnTo>
                  <a:cubicBezTo>
                    <a:pt x="34789" y="96"/>
                    <a:pt x="34774" y="61"/>
                    <a:pt x="34745" y="36"/>
                  </a:cubicBezTo>
                  <a:cubicBezTo>
                    <a:pt x="34720" y="13"/>
                    <a:pt x="34688" y="1"/>
                    <a:pt x="34654"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33"/>
            <p:cNvSpPr/>
            <p:nvPr/>
          </p:nvSpPr>
          <p:spPr>
            <a:xfrm>
              <a:off x="2395425" y="2929350"/>
              <a:ext cx="870125" cy="83925"/>
            </a:xfrm>
            <a:custGeom>
              <a:avLst/>
              <a:gdLst/>
              <a:ahLst/>
              <a:cxnLst/>
              <a:rect l="l" t="t" r="r" b="b"/>
              <a:pathLst>
                <a:path w="34805" h="3357" extrusionOk="0">
                  <a:moveTo>
                    <a:pt x="34665" y="0"/>
                  </a:moveTo>
                  <a:cubicBezTo>
                    <a:pt x="34661" y="0"/>
                    <a:pt x="34657" y="1"/>
                    <a:pt x="34653" y="1"/>
                  </a:cubicBezTo>
                  <a:lnTo>
                    <a:pt x="1326" y="3088"/>
                  </a:lnTo>
                  <a:lnTo>
                    <a:pt x="177" y="2790"/>
                  </a:lnTo>
                  <a:cubicBezTo>
                    <a:pt x="167" y="2788"/>
                    <a:pt x="157" y="2786"/>
                    <a:pt x="146" y="2786"/>
                  </a:cubicBezTo>
                  <a:cubicBezTo>
                    <a:pt x="87" y="2786"/>
                    <a:pt x="34" y="2827"/>
                    <a:pt x="18" y="2886"/>
                  </a:cubicBezTo>
                  <a:cubicBezTo>
                    <a:pt x="0" y="2955"/>
                    <a:pt x="41" y="3027"/>
                    <a:pt x="110" y="3048"/>
                  </a:cubicBezTo>
                  <a:lnTo>
                    <a:pt x="1281" y="3352"/>
                  </a:lnTo>
                  <a:cubicBezTo>
                    <a:pt x="1293" y="3355"/>
                    <a:pt x="1303" y="3356"/>
                    <a:pt x="1315" y="3356"/>
                  </a:cubicBezTo>
                  <a:lnTo>
                    <a:pt x="1328" y="3356"/>
                  </a:lnTo>
                  <a:lnTo>
                    <a:pt x="34677" y="267"/>
                  </a:lnTo>
                  <a:cubicBezTo>
                    <a:pt x="34750" y="260"/>
                    <a:pt x="34805" y="195"/>
                    <a:pt x="34798" y="122"/>
                  </a:cubicBezTo>
                  <a:cubicBezTo>
                    <a:pt x="34791" y="52"/>
                    <a:pt x="34734" y="0"/>
                    <a:pt x="34665"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33"/>
            <p:cNvSpPr/>
            <p:nvPr/>
          </p:nvSpPr>
          <p:spPr>
            <a:xfrm>
              <a:off x="2424875" y="3006450"/>
              <a:ext cx="6850" cy="453750"/>
            </a:xfrm>
            <a:custGeom>
              <a:avLst/>
              <a:gdLst/>
              <a:ahLst/>
              <a:cxnLst/>
              <a:rect l="l" t="t" r="r" b="b"/>
              <a:pathLst>
                <a:path w="274" h="18150" extrusionOk="0">
                  <a:moveTo>
                    <a:pt x="137" y="0"/>
                  </a:moveTo>
                  <a:cubicBezTo>
                    <a:pt x="61" y="0"/>
                    <a:pt x="0" y="63"/>
                    <a:pt x="4" y="140"/>
                  </a:cubicBezTo>
                  <a:lnTo>
                    <a:pt x="4" y="18016"/>
                  </a:lnTo>
                  <a:cubicBezTo>
                    <a:pt x="4" y="18090"/>
                    <a:pt x="63" y="18150"/>
                    <a:pt x="137" y="18150"/>
                  </a:cubicBezTo>
                  <a:cubicBezTo>
                    <a:pt x="211" y="18150"/>
                    <a:pt x="271" y="18090"/>
                    <a:pt x="271" y="18016"/>
                  </a:cubicBezTo>
                  <a:lnTo>
                    <a:pt x="271" y="140"/>
                  </a:lnTo>
                  <a:cubicBezTo>
                    <a:pt x="273" y="63"/>
                    <a:pt x="212" y="0"/>
                    <a:pt x="13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33"/>
            <p:cNvSpPr/>
            <p:nvPr/>
          </p:nvSpPr>
          <p:spPr>
            <a:xfrm>
              <a:off x="2804700" y="2971275"/>
              <a:ext cx="6825" cy="505375"/>
            </a:xfrm>
            <a:custGeom>
              <a:avLst/>
              <a:gdLst/>
              <a:ahLst/>
              <a:cxnLst/>
              <a:rect l="l" t="t" r="r" b="b"/>
              <a:pathLst>
                <a:path w="273" h="20215" extrusionOk="0">
                  <a:moveTo>
                    <a:pt x="137" y="0"/>
                  </a:moveTo>
                  <a:cubicBezTo>
                    <a:pt x="61" y="0"/>
                    <a:pt x="1" y="63"/>
                    <a:pt x="3" y="138"/>
                  </a:cubicBezTo>
                  <a:lnTo>
                    <a:pt x="3" y="20081"/>
                  </a:lnTo>
                  <a:cubicBezTo>
                    <a:pt x="3" y="20154"/>
                    <a:pt x="63" y="20214"/>
                    <a:pt x="137" y="20214"/>
                  </a:cubicBezTo>
                  <a:cubicBezTo>
                    <a:pt x="210" y="20214"/>
                    <a:pt x="270" y="20155"/>
                    <a:pt x="270" y="20081"/>
                  </a:cubicBezTo>
                  <a:lnTo>
                    <a:pt x="270" y="138"/>
                  </a:lnTo>
                  <a:cubicBezTo>
                    <a:pt x="273" y="63"/>
                    <a:pt x="213" y="0"/>
                    <a:pt x="13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33"/>
            <p:cNvSpPr/>
            <p:nvPr/>
          </p:nvSpPr>
          <p:spPr>
            <a:xfrm>
              <a:off x="2784525" y="2973375"/>
              <a:ext cx="6700" cy="502375"/>
            </a:xfrm>
            <a:custGeom>
              <a:avLst/>
              <a:gdLst/>
              <a:ahLst/>
              <a:cxnLst/>
              <a:rect l="l" t="t" r="r" b="b"/>
              <a:pathLst>
                <a:path w="268" h="20095" extrusionOk="0">
                  <a:moveTo>
                    <a:pt x="134" y="1"/>
                  </a:moveTo>
                  <a:cubicBezTo>
                    <a:pt x="62" y="1"/>
                    <a:pt x="4" y="58"/>
                    <a:pt x="1" y="130"/>
                  </a:cubicBezTo>
                  <a:lnTo>
                    <a:pt x="1" y="19962"/>
                  </a:lnTo>
                  <a:cubicBezTo>
                    <a:pt x="1" y="20035"/>
                    <a:pt x="61" y="20095"/>
                    <a:pt x="134" y="20095"/>
                  </a:cubicBezTo>
                  <a:cubicBezTo>
                    <a:pt x="208" y="20095"/>
                    <a:pt x="268" y="20035"/>
                    <a:pt x="268" y="19962"/>
                  </a:cubicBezTo>
                  <a:lnTo>
                    <a:pt x="268" y="130"/>
                  </a:lnTo>
                  <a:cubicBezTo>
                    <a:pt x="265" y="58"/>
                    <a:pt x="207" y="1"/>
                    <a:pt x="134"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33"/>
            <p:cNvSpPr/>
            <p:nvPr/>
          </p:nvSpPr>
          <p:spPr>
            <a:xfrm>
              <a:off x="2395650" y="1828925"/>
              <a:ext cx="869750" cy="721225"/>
            </a:xfrm>
            <a:custGeom>
              <a:avLst/>
              <a:gdLst/>
              <a:ahLst/>
              <a:cxnLst/>
              <a:rect l="l" t="t" r="r" b="b"/>
              <a:pathLst>
                <a:path w="34790" h="28849" extrusionOk="0">
                  <a:moveTo>
                    <a:pt x="34523" y="323"/>
                  </a:moveTo>
                  <a:lnTo>
                    <a:pt x="34523" y="20967"/>
                  </a:lnTo>
                  <a:lnTo>
                    <a:pt x="267" y="28548"/>
                  </a:lnTo>
                  <a:lnTo>
                    <a:pt x="267" y="12276"/>
                  </a:lnTo>
                  <a:lnTo>
                    <a:pt x="34523" y="323"/>
                  </a:lnTo>
                  <a:close/>
                  <a:moveTo>
                    <a:pt x="34656" y="0"/>
                  </a:moveTo>
                  <a:cubicBezTo>
                    <a:pt x="34641" y="0"/>
                    <a:pt x="34627" y="3"/>
                    <a:pt x="34612" y="8"/>
                  </a:cubicBezTo>
                  <a:lnTo>
                    <a:pt x="90" y="12054"/>
                  </a:lnTo>
                  <a:cubicBezTo>
                    <a:pt x="37" y="12074"/>
                    <a:pt x="0" y="12123"/>
                    <a:pt x="0" y="12181"/>
                  </a:cubicBezTo>
                  <a:lnTo>
                    <a:pt x="0" y="28715"/>
                  </a:lnTo>
                  <a:cubicBezTo>
                    <a:pt x="0" y="28789"/>
                    <a:pt x="60" y="28849"/>
                    <a:pt x="134" y="28849"/>
                  </a:cubicBezTo>
                  <a:cubicBezTo>
                    <a:pt x="144" y="28849"/>
                    <a:pt x="154" y="28848"/>
                    <a:pt x="163" y="28845"/>
                  </a:cubicBezTo>
                  <a:lnTo>
                    <a:pt x="34685" y="21205"/>
                  </a:lnTo>
                  <a:cubicBezTo>
                    <a:pt x="34747" y="21191"/>
                    <a:pt x="34789" y="21138"/>
                    <a:pt x="34789" y="21075"/>
                  </a:cubicBezTo>
                  <a:lnTo>
                    <a:pt x="34789" y="134"/>
                  </a:lnTo>
                  <a:cubicBezTo>
                    <a:pt x="34789" y="91"/>
                    <a:pt x="34769" y="49"/>
                    <a:pt x="34734" y="25"/>
                  </a:cubicBezTo>
                  <a:cubicBezTo>
                    <a:pt x="34711" y="9"/>
                    <a:pt x="34684" y="0"/>
                    <a:pt x="34656"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33"/>
            <p:cNvSpPr/>
            <p:nvPr/>
          </p:nvSpPr>
          <p:spPr>
            <a:xfrm>
              <a:off x="2804700" y="2010500"/>
              <a:ext cx="6825" cy="449100"/>
            </a:xfrm>
            <a:custGeom>
              <a:avLst/>
              <a:gdLst/>
              <a:ahLst/>
              <a:cxnLst/>
              <a:rect l="l" t="t" r="r" b="b"/>
              <a:pathLst>
                <a:path w="273" h="17964" extrusionOk="0">
                  <a:moveTo>
                    <a:pt x="137" y="1"/>
                  </a:moveTo>
                  <a:cubicBezTo>
                    <a:pt x="61" y="1"/>
                    <a:pt x="1" y="64"/>
                    <a:pt x="3" y="140"/>
                  </a:cubicBezTo>
                  <a:lnTo>
                    <a:pt x="3" y="17830"/>
                  </a:lnTo>
                  <a:cubicBezTo>
                    <a:pt x="3" y="17904"/>
                    <a:pt x="63" y="17964"/>
                    <a:pt x="137" y="17964"/>
                  </a:cubicBezTo>
                  <a:cubicBezTo>
                    <a:pt x="210" y="17964"/>
                    <a:pt x="270" y="17904"/>
                    <a:pt x="270" y="17830"/>
                  </a:cubicBezTo>
                  <a:lnTo>
                    <a:pt x="270" y="140"/>
                  </a:lnTo>
                  <a:cubicBezTo>
                    <a:pt x="273" y="64"/>
                    <a:pt x="213" y="1"/>
                    <a:pt x="137"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33"/>
            <p:cNvSpPr/>
            <p:nvPr/>
          </p:nvSpPr>
          <p:spPr>
            <a:xfrm>
              <a:off x="2784475" y="2017425"/>
              <a:ext cx="6825" cy="446650"/>
            </a:xfrm>
            <a:custGeom>
              <a:avLst/>
              <a:gdLst/>
              <a:ahLst/>
              <a:cxnLst/>
              <a:rect l="l" t="t" r="r" b="b"/>
              <a:pathLst>
                <a:path w="273" h="17866" extrusionOk="0">
                  <a:moveTo>
                    <a:pt x="136" y="1"/>
                  </a:moveTo>
                  <a:cubicBezTo>
                    <a:pt x="60" y="1"/>
                    <a:pt x="0" y="63"/>
                    <a:pt x="3" y="139"/>
                  </a:cubicBezTo>
                  <a:lnTo>
                    <a:pt x="3" y="17732"/>
                  </a:lnTo>
                  <a:cubicBezTo>
                    <a:pt x="3" y="17805"/>
                    <a:pt x="63" y="17865"/>
                    <a:pt x="136" y="17865"/>
                  </a:cubicBezTo>
                  <a:cubicBezTo>
                    <a:pt x="210" y="17865"/>
                    <a:pt x="270" y="17807"/>
                    <a:pt x="270" y="17732"/>
                  </a:cubicBezTo>
                  <a:lnTo>
                    <a:pt x="270" y="139"/>
                  </a:lnTo>
                  <a:cubicBezTo>
                    <a:pt x="272" y="63"/>
                    <a:pt x="212" y="1"/>
                    <a:pt x="13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33"/>
            <p:cNvSpPr/>
            <p:nvPr/>
          </p:nvSpPr>
          <p:spPr>
            <a:xfrm>
              <a:off x="2420875" y="1855825"/>
              <a:ext cx="844850" cy="688750"/>
            </a:xfrm>
            <a:custGeom>
              <a:avLst/>
              <a:gdLst/>
              <a:ahLst/>
              <a:cxnLst/>
              <a:rect l="l" t="t" r="r" b="b"/>
              <a:pathLst>
                <a:path w="33794" h="27550" extrusionOk="0">
                  <a:moveTo>
                    <a:pt x="33644" y="0"/>
                  </a:moveTo>
                  <a:cubicBezTo>
                    <a:pt x="33630" y="0"/>
                    <a:pt x="33617" y="2"/>
                    <a:pt x="33603" y="7"/>
                  </a:cubicBezTo>
                  <a:lnTo>
                    <a:pt x="91" y="11438"/>
                  </a:lnTo>
                  <a:cubicBezTo>
                    <a:pt x="36" y="11456"/>
                    <a:pt x="1" y="11507"/>
                    <a:pt x="1" y="11564"/>
                  </a:cubicBezTo>
                  <a:lnTo>
                    <a:pt x="1" y="27416"/>
                  </a:lnTo>
                  <a:cubicBezTo>
                    <a:pt x="0" y="27489"/>
                    <a:pt x="60" y="27549"/>
                    <a:pt x="134" y="27549"/>
                  </a:cubicBezTo>
                  <a:cubicBezTo>
                    <a:pt x="208" y="27549"/>
                    <a:pt x="268" y="27489"/>
                    <a:pt x="268" y="27416"/>
                  </a:cubicBezTo>
                  <a:lnTo>
                    <a:pt x="268" y="11659"/>
                  </a:lnTo>
                  <a:lnTo>
                    <a:pt x="33689" y="259"/>
                  </a:lnTo>
                  <a:cubicBezTo>
                    <a:pt x="33758" y="234"/>
                    <a:pt x="33793" y="159"/>
                    <a:pt x="33770" y="90"/>
                  </a:cubicBezTo>
                  <a:cubicBezTo>
                    <a:pt x="33751" y="35"/>
                    <a:pt x="33699" y="0"/>
                    <a:pt x="33644"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33"/>
            <p:cNvSpPr/>
            <p:nvPr/>
          </p:nvSpPr>
          <p:spPr>
            <a:xfrm>
              <a:off x="2177625" y="1492275"/>
              <a:ext cx="1400525" cy="570675"/>
            </a:xfrm>
            <a:custGeom>
              <a:avLst/>
              <a:gdLst/>
              <a:ahLst/>
              <a:cxnLst/>
              <a:rect l="l" t="t" r="r" b="b"/>
              <a:pathLst>
                <a:path w="56021" h="22827" extrusionOk="0">
                  <a:moveTo>
                    <a:pt x="55868" y="1"/>
                  </a:moveTo>
                  <a:cubicBezTo>
                    <a:pt x="55852" y="1"/>
                    <a:pt x="55836" y="4"/>
                    <a:pt x="55820" y="10"/>
                  </a:cubicBezTo>
                  <a:lnTo>
                    <a:pt x="116" y="21684"/>
                  </a:lnTo>
                  <a:cubicBezTo>
                    <a:pt x="13" y="21723"/>
                    <a:pt x="0" y="21863"/>
                    <a:pt x="94" y="21922"/>
                  </a:cubicBezTo>
                  <a:lnTo>
                    <a:pt x="1516" y="22805"/>
                  </a:lnTo>
                  <a:cubicBezTo>
                    <a:pt x="1537" y="22818"/>
                    <a:pt x="1562" y="22826"/>
                    <a:pt x="1587" y="22826"/>
                  </a:cubicBezTo>
                  <a:cubicBezTo>
                    <a:pt x="1721" y="22826"/>
                    <a:pt x="1771" y="22649"/>
                    <a:pt x="1657" y="22579"/>
                  </a:cubicBezTo>
                  <a:lnTo>
                    <a:pt x="462" y="21835"/>
                  </a:lnTo>
                  <a:lnTo>
                    <a:pt x="55918" y="259"/>
                  </a:lnTo>
                  <a:cubicBezTo>
                    <a:pt x="55987" y="232"/>
                    <a:pt x="56021" y="154"/>
                    <a:pt x="55993" y="85"/>
                  </a:cubicBezTo>
                  <a:cubicBezTo>
                    <a:pt x="55973" y="33"/>
                    <a:pt x="55922" y="1"/>
                    <a:pt x="5586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33"/>
            <p:cNvSpPr/>
            <p:nvPr/>
          </p:nvSpPr>
          <p:spPr>
            <a:xfrm>
              <a:off x="2395200" y="2130100"/>
              <a:ext cx="33675" cy="18150"/>
            </a:xfrm>
            <a:custGeom>
              <a:avLst/>
              <a:gdLst/>
              <a:ahLst/>
              <a:cxnLst/>
              <a:rect l="l" t="t" r="r" b="b"/>
              <a:pathLst>
                <a:path w="1347" h="726" extrusionOk="0">
                  <a:moveTo>
                    <a:pt x="153" y="1"/>
                  </a:moveTo>
                  <a:cubicBezTo>
                    <a:pt x="102" y="1"/>
                    <a:pt x="53" y="29"/>
                    <a:pt x="31" y="79"/>
                  </a:cubicBezTo>
                  <a:cubicBezTo>
                    <a:pt x="0" y="145"/>
                    <a:pt x="30" y="225"/>
                    <a:pt x="98" y="256"/>
                  </a:cubicBezTo>
                  <a:lnTo>
                    <a:pt x="1106" y="714"/>
                  </a:lnTo>
                  <a:cubicBezTo>
                    <a:pt x="1123" y="722"/>
                    <a:pt x="1142" y="726"/>
                    <a:pt x="1161" y="726"/>
                  </a:cubicBezTo>
                  <a:cubicBezTo>
                    <a:pt x="1162" y="726"/>
                    <a:pt x="1162" y="726"/>
                    <a:pt x="1163" y="726"/>
                  </a:cubicBezTo>
                  <a:cubicBezTo>
                    <a:pt x="1306" y="726"/>
                    <a:pt x="1347" y="530"/>
                    <a:pt x="1217" y="472"/>
                  </a:cubicBezTo>
                  <a:lnTo>
                    <a:pt x="208" y="13"/>
                  </a:lnTo>
                  <a:cubicBezTo>
                    <a:pt x="190" y="5"/>
                    <a:pt x="171" y="1"/>
                    <a:pt x="15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33"/>
            <p:cNvSpPr/>
            <p:nvPr/>
          </p:nvSpPr>
          <p:spPr>
            <a:xfrm>
              <a:off x="3738400" y="1467475"/>
              <a:ext cx="264200" cy="718975"/>
            </a:xfrm>
            <a:custGeom>
              <a:avLst/>
              <a:gdLst/>
              <a:ahLst/>
              <a:cxnLst/>
              <a:rect l="l" t="t" r="r" b="b"/>
              <a:pathLst>
                <a:path w="10568" h="28759" extrusionOk="0">
                  <a:moveTo>
                    <a:pt x="10301" y="327"/>
                  </a:moveTo>
                  <a:lnTo>
                    <a:pt x="10301" y="26196"/>
                  </a:lnTo>
                  <a:lnTo>
                    <a:pt x="268" y="28458"/>
                  </a:lnTo>
                  <a:lnTo>
                    <a:pt x="268" y="4123"/>
                  </a:lnTo>
                  <a:lnTo>
                    <a:pt x="10301" y="327"/>
                  </a:lnTo>
                  <a:close/>
                  <a:moveTo>
                    <a:pt x="10433" y="0"/>
                  </a:moveTo>
                  <a:cubicBezTo>
                    <a:pt x="10418" y="0"/>
                    <a:pt x="10402" y="3"/>
                    <a:pt x="10387" y="9"/>
                  </a:cubicBezTo>
                  <a:lnTo>
                    <a:pt x="87" y="3905"/>
                  </a:lnTo>
                  <a:cubicBezTo>
                    <a:pt x="35" y="3925"/>
                    <a:pt x="1" y="3976"/>
                    <a:pt x="1" y="4030"/>
                  </a:cubicBezTo>
                  <a:lnTo>
                    <a:pt x="1" y="28625"/>
                  </a:lnTo>
                  <a:cubicBezTo>
                    <a:pt x="1" y="28699"/>
                    <a:pt x="61" y="28759"/>
                    <a:pt x="135" y="28759"/>
                  </a:cubicBezTo>
                  <a:cubicBezTo>
                    <a:pt x="144" y="28759"/>
                    <a:pt x="154" y="28757"/>
                    <a:pt x="163" y="28755"/>
                  </a:cubicBezTo>
                  <a:lnTo>
                    <a:pt x="10463" y="26434"/>
                  </a:lnTo>
                  <a:cubicBezTo>
                    <a:pt x="10525" y="26420"/>
                    <a:pt x="10568" y="26367"/>
                    <a:pt x="10568" y="26304"/>
                  </a:cubicBezTo>
                  <a:lnTo>
                    <a:pt x="10568" y="133"/>
                  </a:lnTo>
                  <a:cubicBezTo>
                    <a:pt x="10568" y="89"/>
                    <a:pt x="10547" y="49"/>
                    <a:pt x="10510" y="24"/>
                  </a:cubicBezTo>
                  <a:cubicBezTo>
                    <a:pt x="10487" y="8"/>
                    <a:pt x="10460" y="0"/>
                    <a:pt x="10433"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33"/>
            <p:cNvSpPr/>
            <p:nvPr/>
          </p:nvSpPr>
          <p:spPr>
            <a:xfrm>
              <a:off x="4084825" y="1326125"/>
              <a:ext cx="323225" cy="788550"/>
            </a:xfrm>
            <a:custGeom>
              <a:avLst/>
              <a:gdLst/>
              <a:ahLst/>
              <a:cxnLst/>
              <a:rect l="l" t="t" r="r" b="b"/>
              <a:pathLst>
                <a:path w="12929" h="31542" extrusionOk="0">
                  <a:moveTo>
                    <a:pt x="12660" y="325"/>
                  </a:moveTo>
                  <a:lnTo>
                    <a:pt x="12660" y="28677"/>
                  </a:lnTo>
                  <a:lnTo>
                    <a:pt x="269" y="31244"/>
                  </a:lnTo>
                  <a:lnTo>
                    <a:pt x="269" y="4787"/>
                  </a:lnTo>
                  <a:lnTo>
                    <a:pt x="12660" y="325"/>
                  </a:lnTo>
                  <a:close/>
                  <a:moveTo>
                    <a:pt x="12796" y="0"/>
                  </a:moveTo>
                  <a:cubicBezTo>
                    <a:pt x="12780" y="0"/>
                    <a:pt x="12765" y="3"/>
                    <a:pt x="12750" y="9"/>
                  </a:cubicBezTo>
                  <a:lnTo>
                    <a:pt x="89" y="4568"/>
                  </a:lnTo>
                  <a:cubicBezTo>
                    <a:pt x="37" y="4586"/>
                    <a:pt x="2" y="4637"/>
                    <a:pt x="2" y="4693"/>
                  </a:cubicBezTo>
                  <a:lnTo>
                    <a:pt x="2" y="31408"/>
                  </a:lnTo>
                  <a:cubicBezTo>
                    <a:pt x="1" y="31482"/>
                    <a:pt x="61" y="31542"/>
                    <a:pt x="135" y="31542"/>
                  </a:cubicBezTo>
                  <a:cubicBezTo>
                    <a:pt x="144" y="31542"/>
                    <a:pt x="153" y="31540"/>
                    <a:pt x="162" y="31538"/>
                  </a:cubicBezTo>
                  <a:lnTo>
                    <a:pt x="12822" y="28915"/>
                  </a:lnTo>
                  <a:cubicBezTo>
                    <a:pt x="12884" y="28904"/>
                    <a:pt x="12929" y="28849"/>
                    <a:pt x="12929" y="28785"/>
                  </a:cubicBezTo>
                  <a:lnTo>
                    <a:pt x="12929" y="134"/>
                  </a:lnTo>
                  <a:cubicBezTo>
                    <a:pt x="12929" y="91"/>
                    <a:pt x="12908" y="49"/>
                    <a:pt x="12871" y="24"/>
                  </a:cubicBezTo>
                  <a:cubicBezTo>
                    <a:pt x="12849" y="9"/>
                    <a:pt x="12822" y="0"/>
                    <a:pt x="12796"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33"/>
            <p:cNvSpPr/>
            <p:nvPr/>
          </p:nvSpPr>
          <p:spPr>
            <a:xfrm>
              <a:off x="3774350" y="1512750"/>
              <a:ext cx="228675" cy="666250"/>
            </a:xfrm>
            <a:custGeom>
              <a:avLst/>
              <a:gdLst/>
              <a:ahLst/>
              <a:cxnLst/>
              <a:rect l="l" t="t" r="r" b="b"/>
              <a:pathLst>
                <a:path w="9147" h="26650" extrusionOk="0">
                  <a:moveTo>
                    <a:pt x="8996" y="1"/>
                  </a:moveTo>
                  <a:cubicBezTo>
                    <a:pt x="8982" y="1"/>
                    <a:pt x="8967" y="3"/>
                    <a:pt x="8953" y="8"/>
                  </a:cubicBezTo>
                  <a:lnTo>
                    <a:pt x="92" y="3030"/>
                  </a:lnTo>
                  <a:cubicBezTo>
                    <a:pt x="37" y="3048"/>
                    <a:pt x="1" y="3099"/>
                    <a:pt x="1" y="3156"/>
                  </a:cubicBezTo>
                  <a:lnTo>
                    <a:pt x="1" y="26517"/>
                  </a:lnTo>
                  <a:cubicBezTo>
                    <a:pt x="1" y="26590"/>
                    <a:pt x="61" y="26650"/>
                    <a:pt x="135" y="26650"/>
                  </a:cubicBezTo>
                  <a:cubicBezTo>
                    <a:pt x="209" y="26650"/>
                    <a:pt x="269" y="26590"/>
                    <a:pt x="269" y="26516"/>
                  </a:cubicBezTo>
                  <a:lnTo>
                    <a:pt x="269" y="3251"/>
                  </a:lnTo>
                  <a:lnTo>
                    <a:pt x="9040" y="260"/>
                  </a:lnTo>
                  <a:cubicBezTo>
                    <a:pt x="9109" y="237"/>
                    <a:pt x="9147" y="160"/>
                    <a:pt x="9122" y="91"/>
                  </a:cubicBezTo>
                  <a:cubicBezTo>
                    <a:pt x="9103" y="35"/>
                    <a:pt x="9052" y="1"/>
                    <a:pt x="899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33"/>
            <p:cNvSpPr/>
            <p:nvPr/>
          </p:nvSpPr>
          <p:spPr>
            <a:xfrm>
              <a:off x="3737950" y="1564900"/>
              <a:ext cx="44400" cy="30100"/>
            </a:xfrm>
            <a:custGeom>
              <a:avLst/>
              <a:gdLst/>
              <a:ahLst/>
              <a:cxnLst/>
              <a:rect l="l" t="t" r="r" b="b"/>
              <a:pathLst>
                <a:path w="1776" h="1204" extrusionOk="0">
                  <a:moveTo>
                    <a:pt x="152" y="0"/>
                  </a:moveTo>
                  <a:cubicBezTo>
                    <a:pt x="109" y="0"/>
                    <a:pt x="66" y="21"/>
                    <a:pt x="41" y="60"/>
                  </a:cubicBezTo>
                  <a:cubicBezTo>
                    <a:pt x="0" y="123"/>
                    <a:pt x="17" y="205"/>
                    <a:pt x="80" y="245"/>
                  </a:cubicBezTo>
                  <a:lnTo>
                    <a:pt x="1518" y="1182"/>
                  </a:lnTo>
                  <a:cubicBezTo>
                    <a:pt x="1540" y="1195"/>
                    <a:pt x="1565" y="1203"/>
                    <a:pt x="1591" y="1203"/>
                  </a:cubicBezTo>
                  <a:cubicBezTo>
                    <a:pt x="1724" y="1203"/>
                    <a:pt x="1776" y="1030"/>
                    <a:pt x="1664" y="958"/>
                  </a:cubicBezTo>
                  <a:lnTo>
                    <a:pt x="224" y="21"/>
                  </a:lnTo>
                  <a:cubicBezTo>
                    <a:pt x="202" y="7"/>
                    <a:pt x="177" y="0"/>
                    <a:pt x="152"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33"/>
            <p:cNvSpPr/>
            <p:nvPr/>
          </p:nvSpPr>
          <p:spPr>
            <a:xfrm>
              <a:off x="4084375" y="1374500"/>
              <a:ext cx="324075" cy="97500"/>
            </a:xfrm>
            <a:custGeom>
              <a:avLst/>
              <a:gdLst/>
              <a:ahLst/>
              <a:cxnLst/>
              <a:rect l="l" t="t" r="r" b="b"/>
              <a:pathLst>
                <a:path w="12963" h="3900" extrusionOk="0">
                  <a:moveTo>
                    <a:pt x="12812" y="1"/>
                  </a:moveTo>
                  <a:cubicBezTo>
                    <a:pt x="12798" y="1"/>
                    <a:pt x="12784" y="3"/>
                    <a:pt x="12770" y="8"/>
                  </a:cubicBezTo>
                  <a:lnTo>
                    <a:pt x="2207" y="3622"/>
                  </a:lnTo>
                  <a:lnTo>
                    <a:pt x="213" y="2638"/>
                  </a:lnTo>
                  <a:cubicBezTo>
                    <a:pt x="194" y="2629"/>
                    <a:pt x="174" y="2624"/>
                    <a:pt x="154" y="2624"/>
                  </a:cubicBezTo>
                  <a:cubicBezTo>
                    <a:pt x="104" y="2624"/>
                    <a:pt x="56" y="2652"/>
                    <a:pt x="33" y="2699"/>
                  </a:cubicBezTo>
                  <a:cubicBezTo>
                    <a:pt x="1" y="2766"/>
                    <a:pt x="28" y="2845"/>
                    <a:pt x="94" y="2878"/>
                  </a:cubicBezTo>
                  <a:lnTo>
                    <a:pt x="2139" y="3885"/>
                  </a:lnTo>
                  <a:cubicBezTo>
                    <a:pt x="2157" y="3894"/>
                    <a:pt x="2177" y="3899"/>
                    <a:pt x="2197" y="3899"/>
                  </a:cubicBezTo>
                  <a:cubicBezTo>
                    <a:pt x="2212" y="3899"/>
                    <a:pt x="2226" y="3897"/>
                    <a:pt x="2240" y="3892"/>
                  </a:cubicBezTo>
                  <a:lnTo>
                    <a:pt x="12855" y="260"/>
                  </a:lnTo>
                  <a:cubicBezTo>
                    <a:pt x="12926" y="237"/>
                    <a:pt x="12962" y="160"/>
                    <a:pt x="12939" y="91"/>
                  </a:cubicBezTo>
                  <a:cubicBezTo>
                    <a:pt x="12920" y="35"/>
                    <a:pt x="12868" y="1"/>
                    <a:pt x="12812"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33"/>
            <p:cNvSpPr/>
            <p:nvPr/>
          </p:nvSpPr>
          <p:spPr>
            <a:xfrm>
              <a:off x="4135950" y="1465400"/>
              <a:ext cx="6725" cy="637950"/>
            </a:xfrm>
            <a:custGeom>
              <a:avLst/>
              <a:gdLst/>
              <a:ahLst/>
              <a:cxnLst/>
              <a:rect l="l" t="t" r="r" b="b"/>
              <a:pathLst>
                <a:path w="269" h="25518" extrusionOk="0">
                  <a:moveTo>
                    <a:pt x="134" y="0"/>
                  </a:moveTo>
                  <a:cubicBezTo>
                    <a:pt x="63" y="0"/>
                    <a:pt x="3" y="58"/>
                    <a:pt x="0" y="129"/>
                  </a:cubicBezTo>
                  <a:lnTo>
                    <a:pt x="0" y="25385"/>
                  </a:lnTo>
                  <a:cubicBezTo>
                    <a:pt x="0" y="25458"/>
                    <a:pt x="60" y="25518"/>
                    <a:pt x="134" y="25518"/>
                  </a:cubicBezTo>
                  <a:cubicBezTo>
                    <a:pt x="209" y="25518"/>
                    <a:pt x="269" y="25458"/>
                    <a:pt x="267" y="25384"/>
                  </a:cubicBezTo>
                  <a:lnTo>
                    <a:pt x="267" y="129"/>
                  </a:lnTo>
                  <a:cubicBezTo>
                    <a:pt x="265" y="58"/>
                    <a:pt x="206" y="0"/>
                    <a:pt x="134"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33"/>
            <p:cNvSpPr/>
            <p:nvPr/>
          </p:nvSpPr>
          <p:spPr>
            <a:xfrm>
              <a:off x="914275" y="3766400"/>
              <a:ext cx="5904525" cy="1419575"/>
            </a:xfrm>
            <a:custGeom>
              <a:avLst/>
              <a:gdLst/>
              <a:ahLst/>
              <a:cxnLst/>
              <a:rect l="l" t="t" r="r" b="b"/>
              <a:pathLst>
                <a:path w="236181" h="56783" extrusionOk="0">
                  <a:moveTo>
                    <a:pt x="52126" y="1"/>
                  </a:moveTo>
                  <a:cubicBezTo>
                    <a:pt x="52121" y="1"/>
                    <a:pt x="52116" y="1"/>
                    <a:pt x="52111" y="2"/>
                  </a:cubicBezTo>
                  <a:lnTo>
                    <a:pt x="123" y="4114"/>
                  </a:lnTo>
                  <a:cubicBezTo>
                    <a:pt x="54" y="4119"/>
                    <a:pt x="1" y="4177"/>
                    <a:pt x="1" y="4247"/>
                  </a:cubicBezTo>
                  <a:lnTo>
                    <a:pt x="1" y="8269"/>
                  </a:lnTo>
                  <a:cubicBezTo>
                    <a:pt x="1" y="8326"/>
                    <a:pt x="37" y="8377"/>
                    <a:pt x="92" y="8396"/>
                  </a:cubicBezTo>
                  <a:lnTo>
                    <a:pt x="146347" y="56776"/>
                  </a:lnTo>
                  <a:cubicBezTo>
                    <a:pt x="146360" y="56780"/>
                    <a:pt x="146374" y="56782"/>
                    <a:pt x="146388" y="56782"/>
                  </a:cubicBezTo>
                  <a:cubicBezTo>
                    <a:pt x="146406" y="56782"/>
                    <a:pt x="146426" y="56778"/>
                    <a:pt x="146443" y="56771"/>
                  </a:cubicBezTo>
                  <a:lnTo>
                    <a:pt x="236099" y="17280"/>
                  </a:lnTo>
                  <a:cubicBezTo>
                    <a:pt x="236148" y="17259"/>
                    <a:pt x="236179" y="17211"/>
                    <a:pt x="236180" y="17158"/>
                  </a:cubicBezTo>
                  <a:lnTo>
                    <a:pt x="236180" y="12141"/>
                  </a:lnTo>
                  <a:cubicBezTo>
                    <a:pt x="236179" y="12070"/>
                    <a:pt x="236127" y="12013"/>
                    <a:pt x="236058" y="12008"/>
                  </a:cubicBezTo>
                  <a:lnTo>
                    <a:pt x="209715" y="9777"/>
                  </a:lnTo>
                  <a:cubicBezTo>
                    <a:pt x="209710" y="9776"/>
                    <a:pt x="209705" y="9776"/>
                    <a:pt x="209700" y="9776"/>
                  </a:cubicBezTo>
                  <a:cubicBezTo>
                    <a:pt x="209632" y="9776"/>
                    <a:pt x="209575" y="9829"/>
                    <a:pt x="209571" y="9898"/>
                  </a:cubicBezTo>
                  <a:cubicBezTo>
                    <a:pt x="209564" y="9972"/>
                    <a:pt x="209619" y="10036"/>
                    <a:pt x="209693" y="10043"/>
                  </a:cubicBezTo>
                  <a:lnTo>
                    <a:pt x="235912" y="12263"/>
                  </a:lnTo>
                  <a:lnTo>
                    <a:pt x="235912" y="17072"/>
                  </a:lnTo>
                  <a:lnTo>
                    <a:pt x="146382" y="56505"/>
                  </a:lnTo>
                  <a:lnTo>
                    <a:pt x="267" y="8172"/>
                  </a:lnTo>
                  <a:lnTo>
                    <a:pt x="267" y="4371"/>
                  </a:lnTo>
                  <a:lnTo>
                    <a:pt x="52132" y="267"/>
                  </a:lnTo>
                  <a:cubicBezTo>
                    <a:pt x="52205" y="261"/>
                    <a:pt x="52260" y="197"/>
                    <a:pt x="52255" y="124"/>
                  </a:cubicBezTo>
                  <a:cubicBezTo>
                    <a:pt x="52250" y="55"/>
                    <a:pt x="52189" y="1"/>
                    <a:pt x="5212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33"/>
            <p:cNvSpPr/>
            <p:nvPr/>
          </p:nvSpPr>
          <p:spPr>
            <a:xfrm>
              <a:off x="913975" y="3869275"/>
              <a:ext cx="5905250" cy="1074750"/>
            </a:xfrm>
            <a:custGeom>
              <a:avLst/>
              <a:gdLst/>
              <a:ahLst/>
              <a:cxnLst/>
              <a:rect l="l" t="t" r="r" b="b"/>
              <a:pathLst>
                <a:path w="236210" h="42990" extrusionOk="0">
                  <a:moveTo>
                    <a:pt x="149" y="0"/>
                  </a:moveTo>
                  <a:cubicBezTo>
                    <a:pt x="91" y="0"/>
                    <a:pt x="38" y="38"/>
                    <a:pt x="22" y="96"/>
                  </a:cubicBezTo>
                  <a:cubicBezTo>
                    <a:pt x="1" y="165"/>
                    <a:pt x="40" y="239"/>
                    <a:pt x="108" y="261"/>
                  </a:cubicBezTo>
                  <a:lnTo>
                    <a:pt x="146363" y="42984"/>
                  </a:lnTo>
                  <a:cubicBezTo>
                    <a:pt x="146376" y="42988"/>
                    <a:pt x="146387" y="42989"/>
                    <a:pt x="146400" y="42989"/>
                  </a:cubicBezTo>
                  <a:cubicBezTo>
                    <a:pt x="146417" y="42989"/>
                    <a:pt x="146433" y="42987"/>
                    <a:pt x="146450" y="42980"/>
                  </a:cubicBezTo>
                  <a:lnTo>
                    <a:pt x="236106" y="8149"/>
                  </a:lnTo>
                  <a:cubicBezTo>
                    <a:pt x="236175" y="8123"/>
                    <a:pt x="236209" y="8045"/>
                    <a:pt x="236183" y="7976"/>
                  </a:cubicBezTo>
                  <a:cubicBezTo>
                    <a:pt x="236161" y="7924"/>
                    <a:pt x="236111" y="7892"/>
                    <a:pt x="236058" y="7892"/>
                  </a:cubicBezTo>
                  <a:cubicBezTo>
                    <a:pt x="236042" y="7892"/>
                    <a:pt x="236026" y="7895"/>
                    <a:pt x="236010" y="7901"/>
                  </a:cubicBezTo>
                  <a:lnTo>
                    <a:pt x="146395" y="42715"/>
                  </a:lnTo>
                  <a:lnTo>
                    <a:pt x="183" y="4"/>
                  </a:lnTo>
                  <a:cubicBezTo>
                    <a:pt x="172" y="2"/>
                    <a:pt x="160" y="0"/>
                    <a:pt x="149"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33"/>
            <p:cNvSpPr/>
            <p:nvPr/>
          </p:nvSpPr>
          <p:spPr>
            <a:xfrm>
              <a:off x="4570550" y="4937200"/>
              <a:ext cx="6850" cy="248775"/>
            </a:xfrm>
            <a:custGeom>
              <a:avLst/>
              <a:gdLst/>
              <a:ahLst/>
              <a:cxnLst/>
              <a:rect l="l" t="t" r="r" b="b"/>
              <a:pathLst>
                <a:path w="274" h="9951" extrusionOk="0">
                  <a:moveTo>
                    <a:pt x="137" y="0"/>
                  </a:moveTo>
                  <a:cubicBezTo>
                    <a:pt x="62" y="0"/>
                    <a:pt x="1" y="63"/>
                    <a:pt x="3" y="138"/>
                  </a:cubicBezTo>
                  <a:lnTo>
                    <a:pt x="3" y="9816"/>
                  </a:lnTo>
                  <a:cubicBezTo>
                    <a:pt x="4" y="9890"/>
                    <a:pt x="63" y="9950"/>
                    <a:pt x="137" y="9950"/>
                  </a:cubicBezTo>
                  <a:cubicBezTo>
                    <a:pt x="210" y="9950"/>
                    <a:pt x="270" y="9890"/>
                    <a:pt x="271" y="9818"/>
                  </a:cubicBezTo>
                  <a:lnTo>
                    <a:pt x="271" y="138"/>
                  </a:lnTo>
                  <a:cubicBezTo>
                    <a:pt x="274" y="63"/>
                    <a:pt x="213" y="0"/>
                    <a:pt x="13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33"/>
            <p:cNvSpPr/>
            <p:nvPr/>
          </p:nvSpPr>
          <p:spPr>
            <a:xfrm>
              <a:off x="6155200" y="1205075"/>
              <a:ext cx="3375" cy="3489925"/>
            </a:xfrm>
            <a:custGeom>
              <a:avLst/>
              <a:gdLst/>
              <a:ahLst/>
              <a:cxnLst/>
              <a:rect l="l" t="t" r="r" b="b"/>
              <a:pathLst>
                <a:path w="135" h="139597" extrusionOk="0">
                  <a:moveTo>
                    <a:pt x="67" y="1"/>
                  </a:moveTo>
                  <a:cubicBezTo>
                    <a:pt x="35" y="1"/>
                    <a:pt x="2" y="22"/>
                    <a:pt x="0" y="65"/>
                  </a:cubicBezTo>
                  <a:lnTo>
                    <a:pt x="0" y="139530"/>
                  </a:lnTo>
                  <a:cubicBezTo>
                    <a:pt x="0" y="139567"/>
                    <a:pt x="30" y="139597"/>
                    <a:pt x="68" y="139597"/>
                  </a:cubicBezTo>
                  <a:cubicBezTo>
                    <a:pt x="104" y="139597"/>
                    <a:pt x="134" y="139567"/>
                    <a:pt x="134" y="139530"/>
                  </a:cubicBezTo>
                  <a:lnTo>
                    <a:pt x="134" y="65"/>
                  </a:lnTo>
                  <a:cubicBezTo>
                    <a:pt x="132" y="22"/>
                    <a:pt x="100" y="1"/>
                    <a:pt x="67"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33"/>
            <p:cNvSpPr/>
            <p:nvPr/>
          </p:nvSpPr>
          <p:spPr>
            <a:xfrm>
              <a:off x="6155125" y="4012450"/>
              <a:ext cx="754400" cy="66775"/>
            </a:xfrm>
            <a:custGeom>
              <a:avLst/>
              <a:gdLst/>
              <a:ahLst/>
              <a:cxnLst/>
              <a:rect l="l" t="t" r="r" b="b"/>
              <a:pathLst>
                <a:path w="30176" h="2671" extrusionOk="0">
                  <a:moveTo>
                    <a:pt x="65" y="1"/>
                  </a:moveTo>
                  <a:cubicBezTo>
                    <a:pt x="32" y="1"/>
                    <a:pt x="4" y="27"/>
                    <a:pt x="3" y="63"/>
                  </a:cubicBezTo>
                  <a:cubicBezTo>
                    <a:pt x="1" y="99"/>
                    <a:pt x="28" y="132"/>
                    <a:pt x="64" y="134"/>
                  </a:cubicBezTo>
                  <a:lnTo>
                    <a:pt x="30077" y="2671"/>
                  </a:lnTo>
                  <a:lnTo>
                    <a:pt x="30084" y="2671"/>
                  </a:lnTo>
                  <a:cubicBezTo>
                    <a:pt x="30084" y="2671"/>
                    <a:pt x="30085" y="2671"/>
                    <a:pt x="30086" y="2671"/>
                  </a:cubicBezTo>
                  <a:cubicBezTo>
                    <a:pt x="30171" y="2671"/>
                    <a:pt x="30175" y="2543"/>
                    <a:pt x="30089" y="2538"/>
                  </a:cubicBezTo>
                  <a:lnTo>
                    <a:pt x="76" y="2"/>
                  </a:lnTo>
                  <a:cubicBezTo>
                    <a:pt x="73" y="1"/>
                    <a:pt x="69" y="1"/>
                    <a:pt x="65"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33"/>
            <p:cNvSpPr/>
            <p:nvPr/>
          </p:nvSpPr>
          <p:spPr>
            <a:xfrm>
              <a:off x="6813725" y="3986350"/>
              <a:ext cx="3375" cy="306225"/>
            </a:xfrm>
            <a:custGeom>
              <a:avLst/>
              <a:gdLst/>
              <a:ahLst/>
              <a:cxnLst/>
              <a:rect l="l" t="t" r="r" b="b"/>
              <a:pathLst>
                <a:path w="135" h="12249" extrusionOk="0">
                  <a:moveTo>
                    <a:pt x="67" y="0"/>
                  </a:moveTo>
                  <a:cubicBezTo>
                    <a:pt x="34" y="0"/>
                    <a:pt x="0" y="23"/>
                    <a:pt x="0" y="67"/>
                  </a:cubicBezTo>
                  <a:lnTo>
                    <a:pt x="0" y="12182"/>
                  </a:lnTo>
                  <a:cubicBezTo>
                    <a:pt x="0" y="12219"/>
                    <a:pt x="30" y="12249"/>
                    <a:pt x="68" y="12249"/>
                  </a:cubicBezTo>
                  <a:cubicBezTo>
                    <a:pt x="105" y="12249"/>
                    <a:pt x="134" y="12219"/>
                    <a:pt x="134" y="12182"/>
                  </a:cubicBezTo>
                  <a:lnTo>
                    <a:pt x="134" y="67"/>
                  </a:lnTo>
                  <a:cubicBezTo>
                    <a:pt x="134" y="23"/>
                    <a:pt x="101" y="0"/>
                    <a:pt x="6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33"/>
            <p:cNvSpPr/>
            <p:nvPr/>
          </p:nvSpPr>
          <p:spPr>
            <a:xfrm>
              <a:off x="4109200" y="4031725"/>
              <a:ext cx="2800500" cy="1090425"/>
            </a:xfrm>
            <a:custGeom>
              <a:avLst/>
              <a:gdLst/>
              <a:ahLst/>
              <a:cxnLst/>
              <a:rect l="l" t="t" r="r" b="b"/>
              <a:pathLst>
                <a:path w="112020" h="43617" extrusionOk="0">
                  <a:moveTo>
                    <a:pt x="111924" y="1"/>
                  </a:moveTo>
                  <a:cubicBezTo>
                    <a:pt x="111915" y="1"/>
                    <a:pt x="111906" y="3"/>
                    <a:pt x="111897" y="6"/>
                  </a:cubicBezTo>
                  <a:lnTo>
                    <a:pt x="68" y="43488"/>
                  </a:lnTo>
                  <a:cubicBezTo>
                    <a:pt x="1" y="43515"/>
                    <a:pt x="19" y="43616"/>
                    <a:pt x="93" y="43617"/>
                  </a:cubicBezTo>
                  <a:cubicBezTo>
                    <a:pt x="101" y="43617"/>
                    <a:pt x="109" y="43614"/>
                    <a:pt x="116" y="43612"/>
                  </a:cubicBezTo>
                  <a:lnTo>
                    <a:pt x="111945" y="131"/>
                  </a:lnTo>
                  <a:cubicBezTo>
                    <a:pt x="112019" y="102"/>
                    <a:pt x="111989" y="1"/>
                    <a:pt x="111924"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33"/>
            <p:cNvSpPr/>
            <p:nvPr/>
          </p:nvSpPr>
          <p:spPr>
            <a:xfrm>
              <a:off x="4109175" y="4153525"/>
              <a:ext cx="2799950" cy="1234400"/>
            </a:xfrm>
            <a:custGeom>
              <a:avLst/>
              <a:gdLst/>
              <a:ahLst/>
              <a:cxnLst/>
              <a:rect l="l" t="t" r="r" b="b"/>
              <a:pathLst>
                <a:path w="111998" h="49376" extrusionOk="0">
                  <a:moveTo>
                    <a:pt x="111922" y="1"/>
                  </a:moveTo>
                  <a:cubicBezTo>
                    <a:pt x="111913" y="1"/>
                    <a:pt x="111903" y="3"/>
                    <a:pt x="111894" y="7"/>
                  </a:cubicBezTo>
                  <a:lnTo>
                    <a:pt x="67" y="49248"/>
                  </a:lnTo>
                  <a:cubicBezTo>
                    <a:pt x="0" y="49277"/>
                    <a:pt x="21" y="49376"/>
                    <a:pt x="94" y="49376"/>
                  </a:cubicBezTo>
                  <a:cubicBezTo>
                    <a:pt x="103" y="49376"/>
                    <a:pt x="112" y="49373"/>
                    <a:pt x="121" y="49369"/>
                  </a:cubicBezTo>
                  <a:lnTo>
                    <a:pt x="111949" y="129"/>
                  </a:lnTo>
                  <a:cubicBezTo>
                    <a:pt x="111983" y="114"/>
                    <a:pt x="111997" y="75"/>
                    <a:pt x="111983" y="41"/>
                  </a:cubicBezTo>
                  <a:cubicBezTo>
                    <a:pt x="111972" y="16"/>
                    <a:pt x="111948" y="1"/>
                    <a:pt x="111922"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33"/>
            <p:cNvSpPr/>
            <p:nvPr/>
          </p:nvSpPr>
          <p:spPr>
            <a:xfrm>
              <a:off x="709950" y="3810775"/>
              <a:ext cx="4329750" cy="1266975"/>
            </a:xfrm>
            <a:custGeom>
              <a:avLst/>
              <a:gdLst/>
              <a:ahLst/>
              <a:cxnLst/>
              <a:rect l="l" t="t" r="r" b="b"/>
              <a:pathLst>
                <a:path w="173190" h="50679" extrusionOk="0">
                  <a:moveTo>
                    <a:pt x="75" y="0"/>
                  </a:moveTo>
                  <a:cubicBezTo>
                    <a:pt x="47" y="0"/>
                    <a:pt x="20" y="20"/>
                    <a:pt x="11" y="49"/>
                  </a:cubicBezTo>
                  <a:cubicBezTo>
                    <a:pt x="0" y="84"/>
                    <a:pt x="21" y="122"/>
                    <a:pt x="57" y="132"/>
                  </a:cubicBezTo>
                  <a:lnTo>
                    <a:pt x="173080" y="50676"/>
                  </a:lnTo>
                  <a:cubicBezTo>
                    <a:pt x="173087" y="50677"/>
                    <a:pt x="173093" y="50677"/>
                    <a:pt x="173100" y="50678"/>
                  </a:cubicBezTo>
                  <a:lnTo>
                    <a:pt x="173100" y="50677"/>
                  </a:lnTo>
                  <a:cubicBezTo>
                    <a:pt x="173174" y="50675"/>
                    <a:pt x="173190" y="50569"/>
                    <a:pt x="173118" y="50547"/>
                  </a:cubicBezTo>
                  <a:lnTo>
                    <a:pt x="94" y="3"/>
                  </a:lnTo>
                  <a:cubicBezTo>
                    <a:pt x="88" y="1"/>
                    <a:pt x="82" y="0"/>
                    <a:pt x="75"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33"/>
            <p:cNvSpPr/>
            <p:nvPr/>
          </p:nvSpPr>
          <p:spPr>
            <a:xfrm>
              <a:off x="728100" y="3909400"/>
              <a:ext cx="4282675" cy="1418600"/>
            </a:xfrm>
            <a:custGeom>
              <a:avLst/>
              <a:gdLst/>
              <a:ahLst/>
              <a:cxnLst/>
              <a:rect l="l" t="t" r="r" b="b"/>
              <a:pathLst>
                <a:path w="171307" h="56744" extrusionOk="0">
                  <a:moveTo>
                    <a:pt x="78" y="0"/>
                  </a:moveTo>
                  <a:cubicBezTo>
                    <a:pt x="49" y="0"/>
                    <a:pt x="23" y="18"/>
                    <a:pt x="12" y="46"/>
                  </a:cubicBezTo>
                  <a:cubicBezTo>
                    <a:pt x="0" y="81"/>
                    <a:pt x="20" y="119"/>
                    <a:pt x="55" y="130"/>
                  </a:cubicBezTo>
                  <a:lnTo>
                    <a:pt x="171193" y="56741"/>
                  </a:lnTo>
                  <a:cubicBezTo>
                    <a:pt x="171200" y="56742"/>
                    <a:pt x="171208" y="56743"/>
                    <a:pt x="171214" y="56743"/>
                  </a:cubicBezTo>
                  <a:cubicBezTo>
                    <a:pt x="171290" y="56742"/>
                    <a:pt x="171307" y="56637"/>
                    <a:pt x="171235" y="56613"/>
                  </a:cubicBezTo>
                  <a:lnTo>
                    <a:pt x="97" y="3"/>
                  </a:lnTo>
                  <a:cubicBezTo>
                    <a:pt x="90" y="1"/>
                    <a:pt x="84" y="0"/>
                    <a:pt x="78"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33"/>
            <p:cNvSpPr/>
            <p:nvPr/>
          </p:nvSpPr>
          <p:spPr>
            <a:xfrm>
              <a:off x="1136500" y="3787350"/>
              <a:ext cx="3647975" cy="913050"/>
            </a:xfrm>
            <a:custGeom>
              <a:avLst/>
              <a:gdLst/>
              <a:ahLst/>
              <a:cxnLst/>
              <a:rect l="l" t="t" r="r" b="b"/>
              <a:pathLst>
                <a:path w="145919" h="36522" extrusionOk="0">
                  <a:moveTo>
                    <a:pt x="95" y="1"/>
                  </a:moveTo>
                  <a:cubicBezTo>
                    <a:pt x="23" y="1"/>
                    <a:pt x="1" y="114"/>
                    <a:pt x="80" y="133"/>
                  </a:cubicBezTo>
                  <a:lnTo>
                    <a:pt x="145811" y="36519"/>
                  </a:lnTo>
                  <a:cubicBezTo>
                    <a:pt x="145816" y="36521"/>
                    <a:pt x="145821" y="36522"/>
                    <a:pt x="145826" y="36522"/>
                  </a:cubicBezTo>
                  <a:lnTo>
                    <a:pt x="145826" y="36521"/>
                  </a:lnTo>
                  <a:cubicBezTo>
                    <a:pt x="145906" y="36521"/>
                    <a:pt x="145919" y="36409"/>
                    <a:pt x="145843" y="36389"/>
                  </a:cubicBezTo>
                  <a:lnTo>
                    <a:pt x="113" y="3"/>
                  </a:lnTo>
                  <a:cubicBezTo>
                    <a:pt x="106" y="1"/>
                    <a:pt x="100" y="1"/>
                    <a:pt x="95"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33"/>
            <p:cNvSpPr/>
            <p:nvPr/>
          </p:nvSpPr>
          <p:spPr>
            <a:xfrm>
              <a:off x="3864200" y="4344400"/>
              <a:ext cx="680725" cy="176475"/>
            </a:xfrm>
            <a:custGeom>
              <a:avLst/>
              <a:gdLst/>
              <a:ahLst/>
              <a:cxnLst/>
              <a:rect l="l" t="t" r="r" b="b"/>
              <a:pathLst>
                <a:path w="27229" h="7059" extrusionOk="0">
                  <a:moveTo>
                    <a:pt x="27158" y="1"/>
                  </a:moveTo>
                  <a:cubicBezTo>
                    <a:pt x="27152" y="1"/>
                    <a:pt x="27146" y="2"/>
                    <a:pt x="27139" y="4"/>
                  </a:cubicBezTo>
                  <a:lnTo>
                    <a:pt x="76" y="6927"/>
                  </a:lnTo>
                  <a:cubicBezTo>
                    <a:pt x="0" y="6946"/>
                    <a:pt x="15" y="7058"/>
                    <a:pt x="93" y="7058"/>
                  </a:cubicBezTo>
                  <a:cubicBezTo>
                    <a:pt x="98" y="7058"/>
                    <a:pt x="103" y="7058"/>
                    <a:pt x="110" y="7057"/>
                  </a:cubicBezTo>
                  <a:lnTo>
                    <a:pt x="27172" y="133"/>
                  </a:lnTo>
                  <a:cubicBezTo>
                    <a:pt x="27208" y="124"/>
                    <a:pt x="27229" y="87"/>
                    <a:pt x="27220" y="52"/>
                  </a:cubicBezTo>
                  <a:cubicBezTo>
                    <a:pt x="27214" y="21"/>
                    <a:pt x="27187" y="1"/>
                    <a:pt x="2715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33"/>
            <p:cNvSpPr/>
            <p:nvPr/>
          </p:nvSpPr>
          <p:spPr>
            <a:xfrm>
              <a:off x="2697125" y="4081950"/>
              <a:ext cx="2087375" cy="467000"/>
            </a:xfrm>
            <a:custGeom>
              <a:avLst/>
              <a:gdLst/>
              <a:ahLst/>
              <a:cxnLst/>
              <a:rect l="l" t="t" r="r" b="b"/>
              <a:pathLst>
                <a:path w="83495" h="18680" extrusionOk="0">
                  <a:moveTo>
                    <a:pt x="93" y="0"/>
                  </a:moveTo>
                  <a:cubicBezTo>
                    <a:pt x="19" y="0"/>
                    <a:pt x="0" y="116"/>
                    <a:pt x="83" y="133"/>
                  </a:cubicBezTo>
                  <a:lnTo>
                    <a:pt x="83387" y="18677"/>
                  </a:lnTo>
                  <a:cubicBezTo>
                    <a:pt x="83392" y="18678"/>
                    <a:pt x="83397" y="18678"/>
                    <a:pt x="83401" y="18679"/>
                  </a:cubicBezTo>
                  <a:cubicBezTo>
                    <a:pt x="83482" y="18679"/>
                    <a:pt x="83495" y="18564"/>
                    <a:pt x="83417" y="18547"/>
                  </a:cubicBezTo>
                  <a:lnTo>
                    <a:pt x="112" y="3"/>
                  </a:lnTo>
                  <a:cubicBezTo>
                    <a:pt x="105" y="1"/>
                    <a:pt x="99" y="0"/>
                    <a:pt x="93"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33"/>
            <p:cNvSpPr/>
            <p:nvPr/>
          </p:nvSpPr>
          <p:spPr>
            <a:xfrm>
              <a:off x="3295900" y="4164175"/>
              <a:ext cx="3350" cy="202525"/>
            </a:xfrm>
            <a:custGeom>
              <a:avLst/>
              <a:gdLst/>
              <a:ahLst/>
              <a:cxnLst/>
              <a:rect l="l" t="t" r="r" b="b"/>
              <a:pathLst>
                <a:path w="134" h="8101" extrusionOk="0">
                  <a:moveTo>
                    <a:pt x="67" y="0"/>
                  </a:moveTo>
                  <a:cubicBezTo>
                    <a:pt x="34" y="0"/>
                    <a:pt x="2" y="22"/>
                    <a:pt x="0" y="64"/>
                  </a:cubicBezTo>
                  <a:lnTo>
                    <a:pt x="0" y="8034"/>
                  </a:lnTo>
                  <a:cubicBezTo>
                    <a:pt x="0" y="8071"/>
                    <a:pt x="30" y="8101"/>
                    <a:pt x="67" y="8101"/>
                  </a:cubicBezTo>
                  <a:cubicBezTo>
                    <a:pt x="103" y="8101"/>
                    <a:pt x="133" y="8071"/>
                    <a:pt x="133" y="8034"/>
                  </a:cubicBezTo>
                  <a:lnTo>
                    <a:pt x="133" y="64"/>
                  </a:lnTo>
                  <a:cubicBezTo>
                    <a:pt x="131" y="22"/>
                    <a:pt x="99" y="0"/>
                    <a:pt x="6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33"/>
            <p:cNvSpPr/>
            <p:nvPr/>
          </p:nvSpPr>
          <p:spPr>
            <a:xfrm>
              <a:off x="3205825" y="4215050"/>
              <a:ext cx="93550" cy="16775"/>
            </a:xfrm>
            <a:custGeom>
              <a:avLst/>
              <a:gdLst/>
              <a:ahLst/>
              <a:cxnLst/>
              <a:rect l="l" t="t" r="r" b="b"/>
              <a:pathLst>
                <a:path w="3742" h="671" extrusionOk="0">
                  <a:moveTo>
                    <a:pt x="3671" y="1"/>
                  </a:moveTo>
                  <a:cubicBezTo>
                    <a:pt x="3667" y="1"/>
                    <a:pt x="3663" y="1"/>
                    <a:pt x="3659" y="2"/>
                  </a:cubicBezTo>
                  <a:lnTo>
                    <a:pt x="83" y="538"/>
                  </a:lnTo>
                  <a:cubicBezTo>
                    <a:pt x="1" y="551"/>
                    <a:pt x="10" y="670"/>
                    <a:pt x="92" y="671"/>
                  </a:cubicBezTo>
                  <a:lnTo>
                    <a:pt x="102" y="671"/>
                  </a:lnTo>
                  <a:lnTo>
                    <a:pt x="3680" y="135"/>
                  </a:lnTo>
                  <a:cubicBezTo>
                    <a:pt x="3717" y="130"/>
                    <a:pt x="3741" y="96"/>
                    <a:pt x="3736" y="59"/>
                  </a:cubicBezTo>
                  <a:cubicBezTo>
                    <a:pt x="3731" y="25"/>
                    <a:pt x="3704" y="1"/>
                    <a:pt x="3671"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33"/>
            <p:cNvSpPr/>
            <p:nvPr/>
          </p:nvSpPr>
          <p:spPr>
            <a:xfrm>
              <a:off x="3205825" y="4326350"/>
              <a:ext cx="93575" cy="21450"/>
            </a:xfrm>
            <a:custGeom>
              <a:avLst/>
              <a:gdLst/>
              <a:ahLst/>
              <a:cxnLst/>
              <a:rect l="l" t="t" r="r" b="b"/>
              <a:pathLst>
                <a:path w="3743" h="858" extrusionOk="0">
                  <a:moveTo>
                    <a:pt x="3671" y="1"/>
                  </a:moveTo>
                  <a:cubicBezTo>
                    <a:pt x="3666" y="1"/>
                    <a:pt x="3661" y="1"/>
                    <a:pt x="3657" y="2"/>
                  </a:cubicBezTo>
                  <a:lnTo>
                    <a:pt x="79" y="725"/>
                  </a:lnTo>
                  <a:cubicBezTo>
                    <a:pt x="1" y="742"/>
                    <a:pt x="12" y="856"/>
                    <a:pt x="92" y="858"/>
                  </a:cubicBezTo>
                  <a:cubicBezTo>
                    <a:pt x="97" y="858"/>
                    <a:pt x="101" y="856"/>
                    <a:pt x="106" y="855"/>
                  </a:cubicBezTo>
                  <a:lnTo>
                    <a:pt x="3683" y="133"/>
                  </a:lnTo>
                  <a:cubicBezTo>
                    <a:pt x="3719" y="126"/>
                    <a:pt x="3743" y="91"/>
                    <a:pt x="3735" y="54"/>
                  </a:cubicBezTo>
                  <a:cubicBezTo>
                    <a:pt x="3729" y="23"/>
                    <a:pt x="3702" y="1"/>
                    <a:pt x="3671"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33"/>
            <p:cNvSpPr/>
            <p:nvPr/>
          </p:nvSpPr>
          <p:spPr>
            <a:xfrm>
              <a:off x="3864200" y="4363375"/>
              <a:ext cx="101250" cy="20375"/>
            </a:xfrm>
            <a:custGeom>
              <a:avLst/>
              <a:gdLst/>
              <a:ahLst/>
              <a:cxnLst/>
              <a:rect l="l" t="t" r="r" b="b"/>
              <a:pathLst>
                <a:path w="4050" h="815" extrusionOk="0">
                  <a:moveTo>
                    <a:pt x="3976" y="0"/>
                  </a:moveTo>
                  <a:cubicBezTo>
                    <a:pt x="3973" y="0"/>
                    <a:pt x="3969" y="1"/>
                    <a:pt x="3965" y="1"/>
                  </a:cubicBezTo>
                  <a:lnTo>
                    <a:pt x="81" y="682"/>
                  </a:lnTo>
                  <a:cubicBezTo>
                    <a:pt x="0" y="696"/>
                    <a:pt x="11" y="815"/>
                    <a:pt x="93" y="815"/>
                  </a:cubicBezTo>
                  <a:cubicBezTo>
                    <a:pt x="97" y="815"/>
                    <a:pt x="101" y="813"/>
                    <a:pt x="104" y="813"/>
                  </a:cubicBezTo>
                  <a:lnTo>
                    <a:pt x="3988" y="133"/>
                  </a:lnTo>
                  <a:cubicBezTo>
                    <a:pt x="4025" y="126"/>
                    <a:pt x="4049" y="91"/>
                    <a:pt x="4043" y="55"/>
                  </a:cubicBezTo>
                  <a:cubicBezTo>
                    <a:pt x="4036" y="23"/>
                    <a:pt x="4008" y="0"/>
                    <a:pt x="3976"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33"/>
            <p:cNvSpPr/>
            <p:nvPr/>
          </p:nvSpPr>
          <p:spPr>
            <a:xfrm>
              <a:off x="4572300" y="4743900"/>
              <a:ext cx="3350" cy="732325"/>
            </a:xfrm>
            <a:custGeom>
              <a:avLst/>
              <a:gdLst/>
              <a:ahLst/>
              <a:cxnLst/>
              <a:rect l="l" t="t" r="r" b="b"/>
              <a:pathLst>
                <a:path w="134" h="29293" extrusionOk="0">
                  <a:moveTo>
                    <a:pt x="67" y="0"/>
                  </a:moveTo>
                  <a:cubicBezTo>
                    <a:pt x="35" y="0"/>
                    <a:pt x="3" y="21"/>
                    <a:pt x="1" y="64"/>
                  </a:cubicBezTo>
                  <a:lnTo>
                    <a:pt x="1" y="29227"/>
                  </a:lnTo>
                  <a:cubicBezTo>
                    <a:pt x="1" y="29263"/>
                    <a:pt x="31" y="29293"/>
                    <a:pt x="67" y="29293"/>
                  </a:cubicBezTo>
                  <a:cubicBezTo>
                    <a:pt x="104" y="29293"/>
                    <a:pt x="134" y="29263"/>
                    <a:pt x="134" y="29227"/>
                  </a:cubicBezTo>
                  <a:lnTo>
                    <a:pt x="134" y="64"/>
                  </a:lnTo>
                  <a:cubicBezTo>
                    <a:pt x="132" y="21"/>
                    <a:pt x="99" y="0"/>
                    <a:pt x="6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33"/>
            <p:cNvSpPr/>
            <p:nvPr/>
          </p:nvSpPr>
          <p:spPr>
            <a:xfrm>
              <a:off x="4532425" y="2749250"/>
              <a:ext cx="2227200" cy="315425"/>
            </a:xfrm>
            <a:custGeom>
              <a:avLst/>
              <a:gdLst/>
              <a:ahLst/>
              <a:cxnLst/>
              <a:rect l="l" t="t" r="r" b="b"/>
              <a:pathLst>
                <a:path w="89088" h="12617" extrusionOk="0">
                  <a:moveTo>
                    <a:pt x="91" y="0"/>
                  </a:moveTo>
                  <a:cubicBezTo>
                    <a:pt x="13" y="0"/>
                    <a:pt x="0" y="122"/>
                    <a:pt x="85" y="134"/>
                  </a:cubicBezTo>
                  <a:lnTo>
                    <a:pt x="88985" y="12617"/>
                  </a:lnTo>
                  <a:lnTo>
                    <a:pt x="88996" y="12617"/>
                  </a:lnTo>
                  <a:cubicBezTo>
                    <a:pt x="88996" y="12617"/>
                    <a:pt x="88996" y="12617"/>
                    <a:pt x="88997" y="12617"/>
                  </a:cubicBezTo>
                  <a:cubicBezTo>
                    <a:pt x="89080" y="12617"/>
                    <a:pt x="89088" y="12493"/>
                    <a:pt x="89005" y="12483"/>
                  </a:cubicBezTo>
                  <a:lnTo>
                    <a:pt x="103" y="1"/>
                  </a:lnTo>
                  <a:cubicBezTo>
                    <a:pt x="99" y="1"/>
                    <a:pt x="95" y="0"/>
                    <a:pt x="91"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33"/>
            <p:cNvSpPr/>
            <p:nvPr/>
          </p:nvSpPr>
          <p:spPr>
            <a:xfrm>
              <a:off x="4532450" y="3474175"/>
              <a:ext cx="2115950" cy="137300"/>
            </a:xfrm>
            <a:custGeom>
              <a:avLst/>
              <a:gdLst/>
              <a:ahLst/>
              <a:cxnLst/>
              <a:rect l="l" t="t" r="r" b="b"/>
              <a:pathLst>
                <a:path w="84638" h="5492" extrusionOk="0">
                  <a:moveTo>
                    <a:pt x="84564" y="0"/>
                  </a:moveTo>
                  <a:lnTo>
                    <a:pt x="88" y="5357"/>
                  </a:lnTo>
                  <a:cubicBezTo>
                    <a:pt x="0" y="5361"/>
                    <a:pt x="3" y="5492"/>
                    <a:pt x="89" y="5492"/>
                  </a:cubicBezTo>
                  <a:cubicBezTo>
                    <a:pt x="90" y="5492"/>
                    <a:pt x="91" y="5491"/>
                    <a:pt x="92" y="5491"/>
                  </a:cubicBezTo>
                  <a:lnTo>
                    <a:pt x="97" y="5491"/>
                  </a:lnTo>
                  <a:lnTo>
                    <a:pt x="84573" y="134"/>
                  </a:lnTo>
                  <a:cubicBezTo>
                    <a:pt x="84610" y="132"/>
                    <a:pt x="84637" y="101"/>
                    <a:pt x="84636" y="63"/>
                  </a:cubicBezTo>
                  <a:cubicBezTo>
                    <a:pt x="84633" y="26"/>
                    <a:pt x="84603" y="4"/>
                    <a:pt x="84564"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33"/>
            <p:cNvSpPr/>
            <p:nvPr/>
          </p:nvSpPr>
          <p:spPr>
            <a:xfrm>
              <a:off x="3616875" y="239175"/>
              <a:ext cx="3059175" cy="1803075"/>
            </a:xfrm>
            <a:custGeom>
              <a:avLst/>
              <a:gdLst/>
              <a:ahLst/>
              <a:cxnLst/>
              <a:rect l="l" t="t" r="r" b="b"/>
              <a:pathLst>
                <a:path w="122367" h="72123" extrusionOk="0">
                  <a:moveTo>
                    <a:pt x="98" y="1"/>
                  </a:moveTo>
                  <a:cubicBezTo>
                    <a:pt x="39" y="1"/>
                    <a:pt x="1" y="90"/>
                    <a:pt x="68" y="127"/>
                  </a:cubicBezTo>
                  <a:lnTo>
                    <a:pt x="122240" y="72113"/>
                  </a:lnTo>
                  <a:cubicBezTo>
                    <a:pt x="122251" y="72119"/>
                    <a:pt x="122262" y="72123"/>
                    <a:pt x="122274" y="72123"/>
                  </a:cubicBezTo>
                  <a:cubicBezTo>
                    <a:pt x="122342" y="72121"/>
                    <a:pt x="122366" y="72031"/>
                    <a:pt x="122308" y="71998"/>
                  </a:cubicBezTo>
                  <a:lnTo>
                    <a:pt x="136" y="13"/>
                  </a:lnTo>
                  <a:cubicBezTo>
                    <a:pt x="123" y="4"/>
                    <a:pt x="110" y="1"/>
                    <a:pt x="9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33"/>
            <p:cNvSpPr/>
            <p:nvPr/>
          </p:nvSpPr>
          <p:spPr>
            <a:xfrm>
              <a:off x="3476750" y="238100"/>
              <a:ext cx="2537725" cy="1111100"/>
            </a:xfrm>
            <a:custGeom>
              <a:avLst/>
              <a:gdLst/>
              <a:ahLst/>
              <a:cxnLst/>
              <a:rect l="l" t="t" r="r" b="b"/>
              <a:pathLst>
                <a:path w="101509" h="44444" extrusionOk="0">
                  <a:moveTo>
                    <a:pt x="101413" y="1"/>
                  </a:moveTo>
                  <a:cubicBezTo>
                    <a:pt x="101405" y="1"/>
                    <a:pt x="101396" y="3"/>
                    <a:pt x="101387" y="6"/>
                  </a:cubicBezTo>
                  <a:lnTo>
                    <a:pt x="66" y="44316"/>
                  </a:lnTo>
                  <a:cubicBezTo>
                    <a:pt x="0" y="44345"/>
                    <a:pt x="21" y="44443"/>
                    <a:pt x="94" y="44443"/>
                  </a:cubicBezTo>
                  <a:cubicBezTo>
                    <a:pt x="103" y="44443"/>
                    <a:pt x="112" y="44442"/>
                    <a:pt x="121" y="44438"/>
                  </a:cubicBezTo>
                  <a:lnTo>
                    <a:pt x="101439" y="130"/>
                  </a:lnTo>
                  <a:cubicBezTo>
                    <a:pt x="101508" y="96"/>
                    <a:pt x="101476" y="1"/>
                    <a:pt x="10141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33"/>
            <p:cNvSpPr/>
            <p:nvPr/>
          </p:nvSpPr>
          <p:spPr>
            <a:xfrm>
              <a:off x="2672050" y="3876200"/>
              <a:ext cx="4004125" cy="1057675"/>
            </a:xfrm>
            <a:custGeom>
              <a:avLst/>
              <a:gdLst/>
              <a:ahLst/>
              <a:cxnLst/>
              <a:rect l="l" t="t" r="r" b="b"/>
              <a:pathLst>
                <a:path w="160165" h="42307" extrusionOk="0">
                  <a:moveTo>
                    <a:pt x="160070" y="1"/>
                  </a:moveTo>
                  <a:cubicBezTo>
                    <a:pt x="160064" y="1"/>
                    <a:pt x="160057" y="1"/>
                    <a:pt x="160050" y="3"/>
                  </a:cubicBezTo>
                  <a:lnTo>
                    <a:pt x="76" y="42175"/>
                  </a:lnTo>
                  <a:cubicBezTo>
                    <a:pt x="1" y="42194"/>
                    <a:pt x="15" y="42305"/>
                    <a:pt x="92" y="42306"/>
                  </a:cubicBezTo>
                  <a:cubicBezTo>
                    <a:pt x="98" y="42306"/>
                    <a:pt x="103" y="42305"/>
                    <a:pt x="109" y="42304"/>
                  </a:cubicBezTo>
                  <a:lnTo>
                    <a:pt x="160085" y="132"/>
                  </a:lnTo>
                  <a:cubicBezTo>
                    <a:pt x="160164" y="112"/>
                    <a:pt x="160142" y="1"/>
                    <a:pt x="160070"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33"/>
            <p:cNvSpPr/>
            <p:nvPr/>
          </p:nvSpPr>
          <p:spPr>
            <a:xfrm>
              <a:off x="4534175" y="3600375"/>
              <a:ext cx="2141350" cy="303425"/>
            </a:xfrm>
            <a:custGeom>
              <a:avLst/>
              <a:gdLst/>
              <a:ahLst/>
              <a:cxnLst/>
              <a:rect l="l" t="t" r="r" b="b"/>
              <a:pathLst>
                <a:path w="85654" h="12137" extrusionOk="0">
                  <a:moveTo>
                    <a:pt x="85583" y="0"/>
                  </a:moveTo>
                  <a:cubicBezTo>
                    <a:pt x="85579" y="0"/>
                    <a:pt x="85576" y="0"/>
                    <a:pt x="85573" y="1"/>
                  </a:cubicBezTo>
                  <a:lnTo>
                    <a:pt x="83" y="12003"/>
                  </a:lnTo>
                  <a:cubicBezTo>
                    <a:pt x="1" y="12016"/>
                    <a:pt x="10" y="12135"/>
                    <a:pt x="92" y="12136"/>
                  </a:cubicBezTo>
                  <a:lnTo>
                    <a:pt x="101" y="12136"/>
                  </a:lnTo>
                  <a:lnTo>
                    <a:pt x="85591" y="132"/>
                  </a:lnTo>
                  <a:cubicBezTo>
                    <a:pt x="85628" y="127"/>
                    <a:pt x="85654" y="93"/>
                    <a:pt x="85648" y="57"/>
                  </a:cubicBezTo>
                  <a:cubicBezTo>
                    <a:pt x="85644" y="24"/>
                    <a:pt x="85615" y="0"/>
                    <a:pt x="85583"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33"/>
            <p:cNvSpPr/>
            <p:nvPr/>
          </p:nvSpPr>
          <p:spPr>
            <a:xfrm>
              <a:off x="4461450" y="3866850"/>
              <a:ext cx="283525" cy="34425"/>
            </a:xfrm>
            <a:custGeom>
              <a:avLst/>
              <a:gdLst/>
              <a:ahLst/>
              <a:cxnLst/>
              <a:rect l="l" t="t" r="r" b="b"/>
              <a:pathLst>
                <a:path w="11341" h="1377" extrusionOk="0">
                  <a:moveTo>
                    <a:pt x="71" y="1"/>
                  </a:moveTo>
                  <a:cubicBezTo>
                    <a:pt x="38" y="1"/>
                    <a:pt x="9" y="27"/>
                    <a:pt x="5" y="60"/>
                  </a:cubicBezTo>
                  <a:cubicBezTo>
                    <a:pt x="1" y="96"/>
                    <a:pt x="27" y="130"/>
                    <a:pt x="63" y="134"/>
                  </a:cubicBezTo>
                  <a:lnTo>
                    <a:pt x="11244" y="1377"/>
                  </a:lnTo>
                  <a:lnTo>
                    <a:pt x="11251" y="1377"/>
                  </a:lnTo>
                  <a:cubicBezTo>
                    <a:pt x="11334" y="1376"/>
                    <a:pt x="11341" y="1253"/>
                    <a:pt x="11259" y="1244"/>
                  </a:cubicBezTo>
                  <a:lnTo>
                    <a:pt x="77" y="1"/>
                  </a:lnTo>
                  <a:cubicBezTo>
                    <a:pt x="75" y="1"/>
                    <a:pt x="73" y="1"/>
                    <a:pt x="71"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33"/>
            <p:cNvSpPr/>
            <p:nvPr/>
          </p:nvSpPr>
          <p:spPr>
            <a:xfrm>
              <a:off x="3520050" y="3762200"/>
              <a:ext cx="62775" cy="9950"/>
            </a:xfrm>
            <a:custGeom>
              <a:avLst/>
              <a:gdLst/>
              <a:ahLst/>
              <a:cxnLst/>
              <a:rect l="l" t="t" r="r" b="b"/>
              <a:pathLst>
                <a:path w="2511" h="398" extrusionOk="0">
                  <a:moveTo>
                    <a:pt x="63" y="1"/>
                  </a:moveTo>
                  <a:cubicBezTo>
                    <a:pt x="31" y="1"/>
                    <a:pt x="8" y="29"/>
                    <a:pt x="4" y="62"/>
                  </a:cubicBezTo>
                  <a:cubicBezTo>
                    <a:pt x="0" y="98"/>
                    <a:pt x="26" y="130"/>
                    <a:pt x="63" y="134"/>
                  </a:cubicBezTo>
                  <a:lnTo>
                    <a:pt x="2415" y="397"/>
                  </a:lnTo>
                  <a:lnTo>
                    <a:pt x="2422" y="397"/>
                  </a:lnTo>
                  <a:lnTo>
                    <a:pt x="2422" y="396"/>
                  </a:lnTo>
                  <a:cubicBezTo>
                    <a:pt x="2504" y="395"/>
                    <a:pt x="2511" y="274"/>
                    <a:pt x="2429" y="263"/>
                  </a:cubicBezTo>
                  <a:lnTo>
                    <a:pt x="78" y="3"/>
                  </a:lnTo>
                  <a:cubicBezTo>
                    <a:pt x="73" y="2"/>
                    <a:pt x="68" y="1"/>
                    <a:pt x="6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33"/>
            <p:cNvSpPr/>
            <p:nvPr/>
          </p:nvSpPr>
          <p:spPr>
            <a:xfrm>
              <a:off x="1630425" y="3727875"/>
              <a:ext cx="3127800" cy="592275"/>
            </a:xfrm>
            <a:custGeom>
              <a:avLst/>
              <a:gdLst/>
              <a:ahLst/>
              <a:cxnLst/>
              <a:rect l="l" t="t" r="r" b="b"/>
              <a:pathLst>
                <a:path w="125112" h="23691" extrusionOk="0">
                  <a:moveTo>
                    <a:pt x="75" y="1"/>
                  </a:moveTo>
                  <a:cubicBezTo>
                    <a:pt x="42" y="1"/>
                    <a:pt x="14" y="22"/>
                    <a:pt x="7" y="55"/>
                  </a:cubicBezTo>
                  <a:cubicBezTo>
                    <a:pt x="1" y="91"/>
                    <a:pt x="24" y="126"/>
                    <a:pt x="61" y="133"/>
                  </a:cubicBezTo>
                  <a:lnTo>
                    <a:pt x="125007" y="23689"/>
                  </a:lnTo>
                  <a:cubicBezTo>
                    <a:pt x="125012" y="23689"/>
                    <a:pt x="125016" y="23689"/>
                    <a:pt x="125020" y="23690"/>
                  </a:cubicBezTo>
                  <a:cubicBezTo>
                    <a:pt x="125101" y="23689"/>
                    <a:pt x="125111" y="23573"/>
                    <a:pt x="125033" y="23557"/>
                  </a:cubicBezTo>
                  <a:lnTo>
                    <a:pt x="85" y="2"/>
                  </a:lnTo>
                  <a:cubicBezTo>
                    <a:pt x="82" y="1"/>
                    <a:pt x="78" y="1"/>
                    <a:pt x="75"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33"/>
            <p:cNvSpPr/>
            <p:nvPr/>
          </p:nvSpPr>
          <p:spPr>
            <a:xfrm>
              <a:off x="4109200" y="4205875"/>
              <a:ext cx="124675" cy="28625"/>
            </a:xfrm>
            <a:custGeom>
              <a:avLst/>
              <a:gdLst/>
              <a:ahLst/>
              <a:cxnLst/>
              <a:rect l="l" t="t" r="r" b="b"/>
              <a:pathLst>
                <a:path w="4987" h="1145" extrusionOk="0">
                  <a:moveTo>
                    <a:pt x="4914" y="0"/>
                  </a:moveTo>
                  <a:cubicBezTo>
                    <a:pt x="4909" y="0"/>
                    <a:pt x="4904" y="1"/>
                    <a:pt x="4899" y="2"/>
                  </a:cubicBezTo>
                  <a:lnTo>
                    <a:pt x="79" y="1013"/>
                  </a:lnTo>
                  <a:cubicBezTo>
                    <a:pt x="1" y="1029"/>
                    <a:pt x="12" y="1145"/>
                    <a:pt x="93" y="1145"/>
                  </a:cubicBezTo>
                  <a:cubicBezTo>
                    <a:pt x="97" y="1145"/>
                    <a:pt x="102" y="1145"/>
                    <a:pt x="106" y="1143"/>
                  </a:cubicBezTo>
                  <a:lnTo>
                    <a:pt x="4927" y="132"/>
                  </a:lnTo>
                  <a:cubicBezTo>
                    <a:pt x="4963" y="124"/>
                    <a:pt x="4987" y="89"/>
                    <a:pt x="4979" y="53"/>
                  </a:cubicBezTo>
                  <a:cubicBezTo>
                    <a:pt x="4972" y="22"/>
                    <a:pt x="4945" y="0"/>
                    <a:pt x="4914"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33"/>
            <p:cNvSpPr/>
            <p:nvPr/>
          </p:nvSpPr>
          <p:spPr>
            <a:xfrm>
              <a:off x="3448075" y="4058425"/>
              <a:ext cx="215075" cy="36275"/>
            </a:xfrm>
            <a:custGeom>
              <a:avLst/>
              <a:gdLst/>
              <a:ahLst/>
              <a:cxnLst/>
              <a:rect l="l" t="t" r="r" b="b"/>
              <a:pathLst>
                <a:path w="8603" h="1451" extrusionOk="0">
                  <a:moveTo>
                    <a:pt x="8534" y="0"/>
                  </a:moveTo>
                  <a:cubicBezTo>
                    <a:pt x="8530" y="0"/>
                    <a:pt x="8526" y="1"/>
                    <a:pt x="8521" y="2"/>
                  </a:cubicBezTo>
                  <a:lnTo>
                    <a:pt x="84" y="1317"/>
                  </a:lnTo>
                  <a:cubicBezTo>
                    <a:pt x="1" y="1329"/>
                    <a:pt x="9" y="1450"/>
                    <a:pt x="92" y="1450"/>
                  </a:cubicBezTo>
                  <a:cubicBezTo>
                    <a:pt x="92" y="1450"/>
                    <a:pt x="92" y="1450"/>
                    <a:pt x="93" y="1450"/>
                  </a:cubicBezTo>
                  <a:cubicBezTo>
                    <a:pt x="97" y="1450"/>
                    <a:pt x="101" y="1450"/>
                    <a:pt x="103" y="1449"/>
                  </a:cubicBezTo>
                  <a:lnTo>
                    <a:pt x="8541" y="133"/>
                  </a:lnTo>
                  <a:cubicBezTo>
                    <a:pt x="8577" y="126"/>
                    <a:pt x="8602" y="93"/>
                    <a:pt x="8597" y="56"/>
                  </a:cubicBezTo>
                  <a:cubicBezTo>
                    <a:pt x="8592" y="24"/>
                    <a:pt x="8566" y="0"/>
                    <a:pt x="8534"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33"/>
            <p:cNvSpPr/>
            <p:nvPr/>
          </p:nvSpPr>
          <p:spPr>
            <a:xfrm>
              <a:off x="4199625" y="1173275"/>
              <a:ext cx="2476425" cy="1145025"/>
            </a:xfrm>
            <a:custGeom>
              <a:avLst/>
              <a:gdLst/>
              <a:ahLst/>
              <a:cxnLst/>
              <a:rect l="l" t="t" r="r" b="b"/>
              <a:pathLst>
                <a:path w="99057" h="45801" extrusionOk="0">
                  <a:moveTo>
                    <a:pt x="76" y="1"/>
                  </a:moveTo>
                  <a:cubicBezTo>
                    <a:pt x="51" y="1"/>
                    <a:pt x="27" y="15"/>
                    <a:pt x="16" y="40"/>
                  </a:cubicBezTo>
                  <a:cubicBezTo>
                    <a:pt x="0" y="73"/>
                    <a:pt x="15" y="112"/>
                    <a:pt x="49" y="128"/>
                  </a:cubicBezTo>
                  <a:lnTo>
                    <a:pt x="98937" y="45794"/>
                  </a:lnTo>
                  <a:cubicBezTo>
                    <a:pt x="98945" y="45798"/>
                    <a:pt x="98955" y="45800"/>
                    <a:pt x="98964" y="45800"/>
                  </a:cubicBezTo>
                  <a:cubicBezTo>
                    <a:pt x="99036" y="45800"/>
                    <a:pt x="99056" y="45703"/>
                    <a:pt x="98993" y="45673"/>
                  </a:cubicBezTo>
                  <a:lnTo>
                    <a:pt x="105" y="7"/>
                  </a:lnTo>
                  <a:cubicBezTo>
                    <a:pt x="95" y="3"/>
                    <a:pt x="86" y="1"/>
                    <a:pt x="7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33"/>
            <p:cNvSpPr/>
            <p:nvPr/>
          </p:nvSpPr>
          <p:spPr>
            <a:xfrm>
              <a:off x="6813175" y="4193675"/>
              <a:ext cx="96300" cy="13325"/>
            </a:xfrm>
            <a:custGeom>
              <a:avLst/>
              <a:gdLst/>
              <a:ahLst/>
              <a:cxnLst/>
              <a:rect l="l" t="t" r="r" b="b"/>
              <a:pathLst>
                <a:path w="3852" h="533" extrusionOk="0">
                  <a:moveTo>
                    <a:pt x="94" y="1"/>
                  </a:moveTo>
                  <a:cubicBezTo>
                    <a:pt x="93" y="1"/>
                    <a:pt x="91" y="1"/>
                    <a:pt x="90" y="2"/>
                  </a:cubicBezTo>
                  <a:cubicBezTo>
                    <a:pt x="7" y="2"/>
                    <a:pt x="0" y="124"/>
                    <a:pt x="82" y="135"/>
                  </a:cubicBezTo>
                  <a:lnTo>
                    <a:pt x="3754" y="533"/>
                  </a:lnTo>
                  <a:lnTo>
                    <a:pt x="3762" y="533"/>
                  </a:lnTo>
                  <a:cubicBezTo>
                    <a:pt x="3845" y="532"/>
                    <a:pt x="3851" y="409"/>
                    <a:pt x="3769" y="400"/>
                  </a:cubicBezTo>
                  <a:lnTo>
                    <a:pt x="98" y="2"/>
                  </a:lnTo>
                  <a:cubicBezTo>
                    <a:pt x="97" y="1"/>
                    <a:pt x="95" y="1"/>
                    <a:pt x="94"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33"/>
            <p:cNvSpPr/>
            <p:nvPr/>
          </p:nvSpPr>
          <p:spPr>
            <a:xfrm>
              <a:off x="4491350" y="4385200"/>
              <a:ext cx="1772775" cy="344325"/>
            </a:xfrm>
            <a:custGeom>
              <a:avLst/>
              <a:gdLst/>
              <a:ahLst/>
              <a:cxnLst/>
              <a:rect l="l" t="t" r="r" b="b"/>
              <a:pathLst>
                <a:path w="70911" h="13773" extrusionOk="0">
                  <a:moveTo>
                    <a:pt x="93" y="0"/>
                  </a:moveTo>
                  <a:cubicBezTo>
                    <a:pt x="18" y="0"/>
                    <a:pt x="0" y="118"/>
                    <a:pt x="83" y="133"/>
                  </a:cubicBezTo>
                  <a:lnTo>
                    <a:pt x="70806" y="13771"/>
                  </a:lnTo>
                  <a:cubicBezTo>
                    <a:pt x="70810" y="13771"/>
                    <a:pt x="70814" y="13773"/>
                    <a:pt x="70819" y="13773"/>
                  </a:cubicBezTo>
                  <a:cubicBezTo>
                    <a:pt x="70899" y="13771"/>
                    <a:pt x="70910" y="13656"/>
                    <a:pt x="70831" y="13640"/>
                  </a:cubicBezTo>
                  <a:lnTo>
                    <a:pt x="107" y="2"/>
                  </a:lnTo>
                  <a:cubicBezTo>
                    <a:pt x="103" y="1"/>
                    <a:pt x="98" y="0"/>
                    <a:pt x="93"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33"/>
            <p:cNvSpPr/>
            <p:nvPr/>
          </p:nvSpPr>
          <p:spPr>
            <a:xfrm>
              <a:off x="3509450" y="2548800"/>
              <a:ext cx="1248250" cy="162225"/>
            </a:xfrm>
            <a:custGeom>
              <a:avLst/>
              <a:gdLst/>
              <a:ahLst/>
              <a:cxnLst/>
              <a:rect l="l" t="t" r="r" b="b"/>
              <a:pathLst>
                <a:path w="49930" h="6489" extrusionOk="0">
                  <a:moveTo>
                    <a:pt x="49859" y="0"/>
                  </a:moveTo>
                  <a:cubicBezTo>
                    <a:pt x="49856" y="0"/>
                    <a:pt x="49854" y="0"/>
                    <a:pt x="49851" y="1"/>
                  </a:cubicBezTo>
                  <a:lnTo>
                    <a:pt x="83" y="6356"/>
                  </a:lnTo>
                  <a:cubicBezTo>
                    <a:pt x="0" y="6366"/>
                    <a:pt x="8" y="6489"/>
                    <a:pt x="92" y="6489"/>
                  </a:cubicBezTo>
                  <a:lnTo>
                    <a:pt x="100" y="6489"/>
                  </a:lnTo>
                  <a:lnTo>
                    <a:pt x="49867" y="132"/>
                  </a:lnTo>
                  <a:cubicBezTo>
                    <a:pt x="49903" y="128"/>
                    <a:pt x="49930" y="94"/>
                    <a:pt x="49926" y="58"/>
                  </a:cubicBezTo>
                  <a:cubicBezTo>
                    <a:pt x="49921" y="24"/>
                    <a:pt x="49892" y="0"/>
                    <a:pt x="49859"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33"/>
            <p:cNvSpPr/>
            <p:nvPr/>
          </p:nvSpPr>
          <p:spPr>
            <a:xfrm>
              <a:off x="3849325" y="2421800"/>
              <a:ext cx="908925" cy="166825"/>
            </a:xfrm>
            <a:custGeom>
              <a:avLst/>
              <a:gdLst/>
              <a:ahLst/>
              <a:cxnLst/>
              <a:rect l="l" t="t" r="r" b="b"/>
              <a:pathLst>
                <a:path w="36357" h="6673" extrusionOk="0">
                  <a:moveTo>
                    <a:pt x="69" y="0"/>
                  </a:moveTo>
                  <a:cubicBezTo>
                    <a:pt x="38" y="0"/>
                    <a:pt x="10" y="23"/>
                    <a:pt x="7" y="56"/>
                  </a:cubicBezTo>
                  <a:cubicBezTo>
                    <a:pt x="1" y="92"/>
                    <a:pt x="24" y="126"/>
                    <a:pt x="60" y="134"/>
                  </a:cubicBezTo>
                  <a:lnTo>
                    <a:pt x="36253" y="6671"/>
                  </a:lnTo>
                  <a:cubicBezTo>
                    <a:pt x="36256" y="6672"/>
                    <a:pt x="36260" y="6672"/>
                    <a:pt x="36264" y="6672"/>
                  </a:cubicBezTo>
                  <a:cubicBezTo>
                    <a:pt x="36265" y="6672"/>
                    <a:pt x="36265" y="6672"/>
                    <a:pt x="36266" y="6672"/>
                  </a:cubicBezTo>
                  <a:cubicBezTo>
                    <a:pt x="36346" y="6672"/>
                    <a:pt x="36356" y="6554"/>
                    <a:pt x="36276" y="6541"/>
                  </a:cubicBezTo>
                  <a:lnTo>
                    <a:pt x="84" y="2"/>
                  </a:lnTo>
                  <a:cubicBezTo>
                    <a:pt x="79" y="1"/>
                    <a:pt x="74" y="0"/>
                    <a:pt x="69"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33"/>
            <p:cNvSpPr/>
            <p:nvPr/>
          </p:nvSpPr>
          <p:spPr>
            <a:xfrm>
              <a:off x="3849250" y="2189500"/>
              <a:ext cx="511000" cy="128800"/>
            </a:xfrm>
            <a:custGeom>
              <a:avLst/>
              <a:gdLst/>
              <a:ahLst/>
              <a:cxnLst/>
              <a:rect l="l" t="t" r="r" b="b"/>
              <a:pathLst>
                <a:path w="20440" h="5152" extrusionOk="0">
                  <a:moveTo>
                    <a:pt x="73" y="0"/>
                  </a:moveTo>
                  <a:cubicBezTo>
                    <a:pt x="44" y="0"/>
                    <a:pt x="17" y="21"/>
                    <a:pt x="10" y="52"/>
                  </a:cubicBezTo>
                  <a:cubicBezTo>
                    <a:pt x="1" y="87"/>
                    <a:pt x="23" y="124"/>
                    <a:pt x="58" y="133"/>
                  </a:cubicBezTo>
                  <a:lnTo>
                    <a:pt x="20330" y="5149"/>
                  </a:lnTo>
                  <a:cubicBezTo>
                    <a:pt x="20336" y="5151"/>
                    <a:pt x="20342" y="5151"/>
                    <a:pt x="20347" y="5151"/>
                  </a:cubicBezTo>
                  <a:cubicBezTo>
                    <a:pt x="20425" y="5150"/>
                    <a:pt x="20440" y="5038"/>
                    <a:pt x="20363" y="5019"/>
                  </a:cubicBezTo>
                  <a:lnTo>
                    <a:pt x="91" y="3"/>
                  </a:lnTo>
                  <a:cubicBezTo>
                    <a:pt x="85" y="1"/>
                    <a:pt x="79" y="0"/>
                    <a:pt x="73"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33"/>
            <p:cNvSpPr/>
            <p:nvPr/>
          </p:nvSpPr>
          <p:spPr>
            <a:xfrm>
              <a:off x="2741675" y="2166825"/>
              <a:ext cx="1723375" cy="356050"/>
            </a:xfrm>
            <a:custGeom>
              <a:avLst/>
              <a:gdLst/>
              <a:ahLst/>
              <a:cxnLst/>
              <a:rect l="l" t="t" r="r" b="b"/>
              <a:pathLst>
                <a:path w="68935" h="14242" extrusionOk="0">
                  <a:moveTo>
                    <a:pt x="68863" y="1"/>
                  </a:moveTo>
                  <a:cubicBezTo>
                    <a:pt x="68858" y="1"/>
                    <a:pt x="68853" y="1"/>
                    <a:pt x="68848" y="3"/>
                  </a:cubicBezTo>
                  <a:lnTo>
                    <a:pt x="80" y="14110"/>
                  </a:lnTo>
                  <a:cubicBezTo>
                    <a:pt x="1" y="14125"/>
                    <a:pt x="13" y="14241"/>
                    <a:pt x="93" y="14241"/>
                  </a:cubicBezTo>
                  <a:cubicBezTo>
                    <a:pt x="98" y="14241"/>
                    <a:pt x="102" y="14241"/>
                    <a:pt x="108" y="14240"/>
                  </a:cubicBezTo>
                  <a:lnTo>
                    <a:pt x="68875" y="133"/>
                  </a:lnTo>
                  <a:cubicBezTo>
                    <a:pt x="68911" y="125"/>
                    <a:pt x="68935" y="90"/>
                    <a:pt x="68927" y="55"/>
                  </a:cubicBezTo>
                  <a:cubicBezTo>
                    <a:pt x="68921" y="22"/>
                    <a:pt x="68894" y="1"/>
                    <a:pt x="6886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33"/>
            <p:cNvSpPr/>
            <p:nvPr/>
          </p:nvSpPr>
          <p:spPr>
            <a:xfrm>
              <a:off x="2741700" y="2403300"/>
              <a:ext cx="1723300" cy="266125"/>
            </a:xfrm>
            <a:custGeom>
              <a:avLst/>
              <a:gdLst/>
              <a:ahLst/>
              <a:cxnLst/>
              <a:rect l="l" t="t" r="r" b="b"/>
              <a:pathLst>
                <a:path w="68932" h="10645" extrusionOk="0">
                  <a:moveTo>
                    <a:pt x="68860" y="1"/>
                  </a:moveTo>
                  <a:cubicBezTo>
                    <a:pt x="68857" y="1"/>
                    <a:pt x="68854" y="1"/>
                    <a:pt x="68851" y="2"/>
                  </a:cubicBezTo>
                  <a:lnTo>
                    <a:pt x="82" y="10511"/>
                  </a:lnTo>
                  <a:cubicBezTo>
                    <a:pt x="0" y="10523"/>
                    <a:pt x="9" y="10644"/>
                    <a:pt x="91" y="10644"/>
                  </a:cubicBezTo>
                  <a:cubicBezTo>
                    <a:pt x="91" y="10644"/>
                    <a:pt x="92" y="10644"/>
                    <a:pt x="92" y="10644"/>
                  </a:cubicBezTo>
                  <a:cubicBezTo>
                    <a:pt x="96" y="10644"/>
                    <a:pt x="99" y="10644"/>
                    <a:pt x="103" y="10643"/>
                  </a:cubicBezTo>
                  <a:lnTo>
                    <a:pt x="68870" y="133"/>
                  </a:lnTo>
                  <a:cubicBezTo>
                    <a:pt x="68906" y="128"/>
                    <a:pt x="68931" y="94"/>
                    <a:pt x="68926" y="58"/>
                  </a:cubicBezTo>
                  <a:cubicBezTo>
                    <a:pt x="68920" y="24"/>
                    <a:pt x="68893" y="1"/>
                    <a:pt x="68860"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33"/>
            <p:cNvSpPr/>
            <p:nvPr/>
          </p:nvSpPr>
          <p:spPr>
            <a:xfrm>
              <a:off x="2876250" y="2631775"/>
              <a:ext cx="562050" cy="57775"/>
            </a:xfrm>
            <a:custGeom>
              <a:avLst/>
              <a:gdLst/>
              <a:ahLst/>
              <a:cxnLst/>
              <a:rect l="l" t="t" r="r" b="b"/>
              <a:pathLst>
                <a:path w="22482" h="2311" extrusionOk="0">
                  <a:moveTo>
                    <a:pt x="67" y="1"/>
                  </a:moveTo>
                  <a:cubicBezTo>
                    <a:pt x="34" y="1"/>
                    <a:pt x="6" y="28"/>
                    <a:pt x="5" y="62"/>
                  </a:cubicBezTo>
                  <a:cubicBezTo>
                    <a:pt x="1" y="98"/>
                    <a:pt x="28" y="131"/>
                    <a:pt x="65" y="135"/>
                  </a:cubicBezTo>
                  <a:lnTo>
                    <a:pt x="22381" y="2311"/>
                  </a:lnTo>
                  <a:lnTo>
                    <a:pt x="22388" y="2311"/>
                  </a:lnTo>
                  <a:cubicBezTo>
                    <a:pt x="22389" y="2311"/>
                    <a:pt x="22390" y="2311"/>
                    <a:pt x="22392" y="2311"/>
                  </a:cubicBezTo>
                  <a:cubicBezTo>
                    <a:pt x="22477" y="2311"/>
                    <a:pt x="22482" y="2182"/>
                    <a:pt x="22394" y="2178"/>
                  </a:cubicBezTo>
                  <a:lnTo>
                    <a:pt x="78" y="2"/>
                  </a:lnTo>
                  <a:cubicBezTo>
                    <a:pt x="74" y="1"/>
                    <a:pt x="70" y="1"/>
                    <a:pt x="67"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33"/>
            <p:cNvSpPr/>
            <p:nvPr/>
          </p:nvSpPr>
          <p:spPr>
            <a:xfrm>
              <a:off x="2876250" y="2472725"/>
              <a:ext cx="59150" cy="11350"/>
            </a:xfrm>
            <a:custGeom>
              <a:avLst/>
              <a:gdLst/>
              <a:ahLst/>
              <a:cxnLst/>
              <a:rect l="l" t="t" r="r" b="b"/>
              <a:pathLst>
                <a:path w="2366" h="454" extrusionOk="0">
                  <a:moveTo>
                    <a:pt x="69" y="1"/>
                  </a:moveTo>
                  <a:cubicBezTo>
                    <a:pt x="37" y="1"/>
                    <a:pt x="9" y="25"/>
                    <a:pt x="6" y="58"/>
                  </a:cubicBezTo>
                  <a:cubicBezTo>
                    <a:pt x="1" y="94"/>
                    <a:pt x="26" y="128"/>
                    <a:pt x="62" y="133"/>
                  </a:cubicBezTo>
                  <a:lnTo>
                    <a:pt x="2264" y="454"/>
                  </a:lnTo>
                  <a:lnTo>
                    <a:pt x="2273" y="454"/>
                  </a:lnTo>
                  <a:cubicBezTo>
                    <a:pt x="2274" y="454"/>
                    <a:pt x="2274" y="454"/>
                    <a:pt x="2275" y="454"/>
                  </a:cubicBezTo>
                  <a:cubicBezTo>
                    <a:pt x="2357" y="454"/>
                    <a:pt x="2365" y="333"/>
                    <a:pt x="2284" y="321"/>
                  </a:cubicBezTo>
                  <a:lnTo>
                    <a:pt x="82" y="2"/>
                  </a:lnTo>
                  <a:cubicBezTo>
                    <a:pt x="77" y="1"/>
                    <a:pt x="73" y="1"/>
                    <a:pt x="69"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33"/>
            <p:cNvSpPr/>
            <p:nvPr/>
          </p:nvSpPr>
          <p:spPr>
            <a:xfrm>
              <a:off x="3509425" y="2879050"/>
              <a:ext cx="1248250" cy="75825"/>
            </a:xfrm>
            <a:custGeom>
              <a:avLst/>
              <a:gdLst/>
              <a:ahLst/>
              <a:cxnLst/>
              <a:rect l="l" t="t" r="r" b="b"/>
              <a:pathLst>
                <a:path w="49930" h="3033" extrusionOk="0">
                  <a:moveTo>
                    <a:pt x="49856" y="1"/>
                  </a:moveTo>
                  <a:lnTo>
                    <a:pt x="90" y="2898"/>
                  </a:lnTo>
                  <a:cubicBezTo>
                    <a:pt x="0" y="2901"/>
                    <a:pt x="4" y="3032"/>
                    <a:pt x="92" y="3032"/>
                  </a:cubicBezTo>
                  <a:cubicBezTo>
                    <a:pt x="93" y="3032"/>
                    <a:pt x="93" y="3032"/>
                    <a:pt x="93" y="3032"/>
                  </a:cubicBezTo>
                  <a:lnTo>
                    <a:pt x="97" y="3032"/>
                  </a:lnTo>
                  <a:lnTo>
                    <a:pt x="49864" y="135"/>
                  </a:lnTo>
                  <a:cubicBezTo>
                    <a:pt x="49901" y="132"/>
                    <a:pt x="49929" y="101"/>
                    <a:pt x="49927" y="65"/>
                  </a:cubicBezTo>
                  <a:cubicBezTo>
                    <a:pt x="49923" y="28"/>
                    <a:pt x="49893" y="2"/>
                    <a:pt x="4985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33"/>
            <p:cNvSpPr/>
            <p:nvPr/>
          </p:nvSpPr>
          <p:spPr>
            <a:xfrm>
              <a:off x="3519450" y="4005250"/>
              <a:ext cx="1225600" cy="216700"/>
            </a:xfrm>
            <a:custGeom>
              <a:avLst/>
              <a:gdLst/>
              <a:ahLst/>
              <a:cxnLst/>
              <a:rect l="l" t="t" r="r" b="b"/>
              <a:pathLst>
                <a:path w="49024" h="8668" extrusionOk="0">
                  <a:moveTo>
                    <a:pt x="92" y="1"/>
                  </a:moveTo>
                  <a:cubicBezTo>
                    <a:pt x="16" y="1"/>
                    <a:pt x="1" y="119"/>
                    <a:pt x="83" y="133"/>
                  </a:cubicBezTo>
                  <a:lnTo>
                    <a:pt x="48919" y="8666"/>
                  </a:lnTo>
                  <a:cubicBezTo>
                    <a:pt x="48923" y="8666"/>
                    <a:pt x="48927" y="8666"/>
                    <a:pt x="48931" y="8667"/>
                  </a:cubicBezTo>
                  <a:cubicBezTo>
                    <a:pt x="49013" y="8667"/>
                    <a:pt x="49023" y="8548"/>
                    <a:pt x="48943" y="8535"/>
                  </a:cubicBezTo>
                  <a:lnTo>
                    <a:pt x="106" y="2"/>
                  </a:lnTo>
                  <a:cubicBezTo>
                    <a:pt x="101" y="1"/>
                    <a:pt x="97" y="1"/>
                    <a:pt x="92"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33"/>
            <p:cNvSpPr/>
            <p:nvPr/>
          </p:nvSpPr>
          <p:spPr>
            <a:xfrm>
              <a:off x="3476700" y="748850"/>
              <a:ext cx="2537775" cy="915675"/>
            </a:xfrm>
            <a:custGeom>
              <a:avLst/>
              <a:gdLst/>
              <a:ahLst/>
              <a:cxnLst/>
              <a:rect l="l" t="t" r="r" b="b"/>
              <a:pathLst>
                <a:path w="101511" h="36627" extrusionOk="0">
                  <a:moveTo>
                    <a:pt x="101416" y="1"/>
                  </a:moveTo>
                  <a:cubicBezTo>
                    <a:pt x="101409" y="1"/>
                    <a:pt x="101401" y="2"/>
                    <a:pt x="101393" y="5"/>
                  </a:cubicBezTo>
                  <a:lnTo>
                    <a:pt x="74" y="36496"/>
                  </a:lnTo>
                  <a:cubicBezTo>
                    <a:pt x="0" y="36519"/>
                    <a:pt x="19" y="36626"/>
                    <a:pt x="93" y="36626"/>
                  </a:cubicBezTo>
                  <a:cubicBezTo>
                    <a:pt x="94" y="36626"/>
                    <a:pt x="95" y="36626"/>
                    <a:pt x="96" y="36626"/>
                  </a:cubicBezTo>
                  <a:cubicBezTo>
                    <a:pt x="104" y="36626"/>
                    <a:pt x="111" y="36625"/>
                    <a:pt x="119" y="36622"/>
                  </a:cubicBezTo>
                  <a:lnTo>
                    <a:pt x="101437" y="131"/>
                  </a:lnTo>
                  <a:cubicBezTo>
                    <a:pt x="101511" y="103"/>
                    <a:pt x="101482" y="1"/>
                    <a:pt x="10141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33"/>
            <p:cNvSpPr/>
            <p:nvPr/>
          </p:nvSpPr>
          <p:spPr>
            <a:xfrm>
              <a:off x="3476775" y="1636800"/>
              <a:ext cx="2895825" cy="602400"/>
            </a:xfrm>
            <a:custGeom>
              <a:avLst/>
              <a:gdLst/>
              <a:ahLst/>
              <a:cxnLst/>
              <a:rect l="l" t="t" r="r" b="b"/>
              <a:pathLst>
                <a:path w="115833" h="24096" extrusionOk="0">
                  <a:moveTo>
                    <a:pt x="115761" y="0"/>
                  </a:moveTo>
                  <a:cubicBezTo>
                    <a:pt x="115756" y="0"/>
                    <a:pt x="115751" y="1"/>
                    <a:pt x="115745" y="2"/>
                  </a:cubicBezTo>
                  <a:lnTo>
                    <a:pt x="80" y="23963"/>
                  </a:lnTo>
                  <a:cubicBezTo>
                    <a:pt x="0" y="23980"/>
                    <a:pt x="12" y="24096"/>
                    <a:pt x="93" y="24096"/>
                  </a:cubicBezTo>
                  <a:cubicBezTo>
                    <a:pt x="98" y="24096"/>
                    <a:pt x="102" y="24094"/>
                    <a:pt x="107" y="24094"/>
                  </a:cubicBezTo>
                  <a:lnTo>
                    <a:pt x="115773" y="132"/>
                  </a:lnTo>
                  <a:cubicBezTo>
                    <a:pt x="115809" y="124"/>
                    <a:pt x="115833" y="89"/>
                    <a:pt x="115825" y="53"/>
                  </a:cubicBezTo>
                  <a:cubicBezTo>
                    <a:pt x="115819" y="22"/>
                    <a:pt x="115792" y="0"/>
                    <a:pt x="115761"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33"/>
            <p:cNvSpPr/>
            <p:nvPr/>
          </p:nvSpPr>
          <p:spPr>
            <a:xfrm>
              <a:off x="3675900" y="441075"/>
              <a:ext cx="833800" cy="461650"/>
            </a:xfrm>
            <a:custGeom>
              <a:avLst/>
              <a:gdLst/>
              <a:ahLst/>
              <a:cxnLst/>
              <a:rect l="l" t="t" r="r" b="b"/>
              <a:pathLst>
                <a:path w="33352" h="18466" extrusionOk="0">
                  <a:moveTo>
                    <a:pt x="98" y="1"/>
                  </a:moveTo>
                  <a:cubicBezTo>
                    <a:pt x="37" y="1"/>
                    <a:pt x="1" y="90"/>
                    <a:pt x="67" y="127"/>
                  </a:cubicBezTo>
                  <a:lnTo>
                    <a:pt x="33227" y="18457"/>
                  </a:lnTo>
                  <a:cubicBezTo>
                    <a:pt x="33236" y="18463"/>
                    <a:pt x="33247" y="18465"/>
                    <a:pt x="33259" y="18465"/>
                  </a:cubicBezTo>
                  <a:cubicBezTo>
                    <a:pt x="33328" y="18465"/>
                    <a:pt x="33351" y="18373"/>
                    <a:pt x="33292" y="18340"/>
                  </a:cubicBezTo>
                  <a:lnTo>
                    <a:pt x="132" y="10"/>
                  </a:lnTo>
                  <a:cubicBezTo>
                    <a:pt x="120" y="3"/>
                    <a:pt x="109" y="1"/>
                    <a:pt x="9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33"/>
            <p:cNvSpPr/>
            <p:nvPr/>
          </p:nvSpPr>
          <p:spPr>
            <a:xfrm>
              <a:off x="2880075" y="286500"/>
              <a:ext cx="1277475" cy="751650"/>
            </a:xfrm>
            <a:custGeom>
              <a:avLst/>
              <a:gdLst/>
              <a:ahLst/>
              <a:cxnLst/>
              <a:rect l="l" t="t" r="r" b="b"/>
              <a:pathLst>
                <a:path w="51099" h="30066" extrusionOk="0">
                  <a:moveTo>
                    <a:pt x="51023" y="1"/>
                  </a:moveTo>
                  <a:cubicBezTo>
                    <a:pt x="51011" y="1"/>
                    <a:pt x="50999" y="4"/>
                    <a:pt x="50988" y="11"/>
                  </a:cubicBezTo>
                  <a:lnTo>
                    <a:pt x="59" y="29940"/>
                  </a:lnTo>
                  <a:cubicBezTo>
                    <a:pt x="0" y="29974"/>
                    <a:pt x="25" y="30064"/>
                    <a:pt x="93" y="30065"/>
                  </a:cubicBezTo>
                  <a:cubicBezTo>
                    <a:pt x="104" y="30065"/>
                    <a:pt x="117" y="30061"/>
                    <a:pt x="128" y="30055"/>
                  </a:cubicBezTo>
                  <a:lnTo>
                    <a:pt x="51055" y="125"/>
                  </a:lnTo>
                  <a:cubicBezTo>
                    <a:pt x="51088" y="107"/>
                    <a:pt x="51098" y="65"/>
                    <a:pt x="51079" y="34"/>
                  </a:cubicBezTo>
                  <a:cubicBezTo>
                    <a:pt x="51068" y="13"/>
                    <a:pt x="51046" y="1"/>
                    <a:pt x="5102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33"/>
            <p:cNvSpPr/>
            <p:nvPr/>
          </p:nvSpPr>
          <p:spPr>
            <a:xfrm>
              <a:off x="2875675" y="341975"/>
              <a:ext cx="1373225" cy="754050"/>
            </a:xfrm>
            <a:custGeom>
              <a:avLst/>
              <a:gdLst/>
              <a:ahLst/>
              <a:cxnLst/>
              <a:rect l="l" t="t" r="r" b="b"/>
              <a:pathLst>
                <a:path w="54929" h="30162" extrusionOk="0">
                  <a:moveTo>
                    <a:pt x="54832" y="0"/>
                  </a:moveTo>
                  <a:cubicBezTo>
                    <a:pt x="54821" y="0"/>
                    <a:pt x="54809" y="3"/>
                    <a:pt x="54798" y="10"/>
                  </a:cubicBezTo>
                  <a:lnTo>
                    <a:pt x="62" y="30037"/>
                  </a:lnTo>
                  <a:cubicBezTo>
                    <a:pt x="1" y="30070"/>
                    <a:pt x="25" y="30161"/>
                    <a:pt x="93" y="30161"/>
                  </a:cubicBezTo>
                  <a:cubicBezTo>
                    <a:pt x="93" y="30161"/>
                    <a:pt x="94" y="30161"/>
                    <a:pt x="94" y="30161"/>
                  </a:cubicBezTo>
                  <a:cubicBezTo>
                    <a:pt x="105" y="30161"/>
                    <a:pt x="116" y="30159"/>
                    <a:pt x="127" y="30154"/>
                  </a:cubicBezTo>
                  <a:lnTo>
                    <a:pt x="54863" y="127"/>
                  </a:lnTo>
                  <a:cubicBezTo>
                    <a:pt x="54929" y="89"/>
                    <a:pt x="54892" y="0"/>
                    <a:pt x="54832"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33"/>
            <p:cNvSpPr/>
            <p:nvPr/>
          </p:nvSpPr>
          <p:spPr>
            <a:xfrm>
              <a:off x="2421725" y="559800"/>
              <a:ext cx="1004300" cy="397125"/>
            </a:xfrm>
            <a:custGeom>
              <a:avLst/>
              <a:gdLst/>
              <a:ahLst/>
              <a:cxnLst/>
              <a:rect l="l" t="t" r="r" b="b"/>
              <a:pathLst>
                <a:path w="40172" h="15885" extrusionOk="0">
                  <a:moveTo>
                    <a:pt x="96" y="0"/>
                  </a:moveTo>
                  <a:cubicBezTo>
                    <a:pt x="30" y="0"/>
                    <a:pt x="1" y="102"/>
                    <a:pt x="75" y="130"/>
                  </a:cubicBezTo>
                  <a:lnTo>
                    <a:pt x="40056" y="15879"/>
                  </a:lnTo>
                  <a:cubicBezTo>
                    <a:pt x="40063" y="15882"/>
                    <a:pt x="40072" y="15883"/>
                    <a:pt x="40080" y="15885"/>
                  </a:cubicBezTo>
                  <a:cubicBezTo>
                    <a:pt x="40154" y="15883"/>
                    <a:pt x="40172" y="15782"/>
                    <a:pt x="40104" y="15756"/>
                  </a:cubicBezTo>
                  <a:lnTo>
                    <a:pt x="125" y="6"/>
                  </a:lnTo>
                  <a:cubicBezTo>
                    <a:pt x="115" y="2"/>
                    <a:pt x="105" y="0"/>
                    <a:pt x="96"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33"/>
            <p:cNvSpPr/>
            <p:nvPr/>
          </p:nvSpPr>
          <p:spPr>
            <a:xfrm>
              <a:off x="2463750" y="488200"/>
              <a:ext cx="792275" cy="336425"/>
            </a:xfrm>
            <a:custGeom>
              <a:avLst/>
              <a:gdLst/>
              <a:ahLst/>
              <a:cxnLst/>
              <a:rect l="l" t="t" r="r" b="b"/>
              <a:pathLst>
                <a:path w="31691" h="13457" extrusionOk="0">
                  <a:moveTo>
                    <a:pt x="95" y="1"/>
                  </a:moveTo>
                  <a:cubicBezTo>
                    <a:pt x="31" y="1"/>
                    <a:pt x="0" y="100"/>
                    <a:pt x="72" y="129"/>
                  </a:cubicBezTo>
                  <a:lnTo>
                    <a:pt x="31572" y="13451"/>
                  </a:lnTo>
                  <a:cubicBezTo>
                    <a:pt x="31581" y="13455"/>
                    <a:pt x="31590" y="13457"/>
                    <a:pt x="31598" y="13457"/>
                  </a:cubicBezTo>
                  <a:cubicBezTo>
                    <a:pt x="31671" y="13457"/>
                    <a:pt x="31691" y="13356"/>
                    <a:pt x="31624" y="13328"/>
                  </a:cubicBezTo>
                  <a:lnTo>
                    <a:pt x="124" y="7"/>
                  </a:lnTo>
                  <a:cubicBezTo>
                    <a:pt x="114" y="3"/>
                    <a:pt x="104" y="1"/>
                    <a:pt x="95"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33"/>
            <p:cNvSpPr/>
            <p:nvPr/>
          </p:nvSpPr>
          <p:spPr>
            <a:xfrm>
              <a:off x="3848700" y="2065600"/>
              <a:ext cx="2969025" cy="731400"/>
            </a:xfrm>
            <a:custGeom>
              <a:avLst/>
              <a:gdLst/>
              <a:ahLst/>
              <a:cxnLst/>
              <a:rect l="l" t="t" r="r" b="b"/>
              <a:pathLst>
                <a:path w="118761" h="29256" extrusionOk="0">
                  <a:moveTo>
                    <a:pt x="95" y="0"/>
                  </a:moveTo>
                  <a:cubicBezTo>
                    <a:pt x="23" y="0"/>
                    <a:pt x="1" y="113"/>
                    <a:pt x="80" y="133"/>
                  </a:cubicBezTo>
                  <a:lnTo>
                    <a:pt x="118652" y="29254"/>
                  </a:lnTo>
                  <a:cubicBezTo>
                    <a:pt x="118657" y="29255"/>
                    <a:pt x="118663" y="29255"/>
                    <a:pt x="118669" y="29255"/>
                  </a:cubicBezTo>
                  <a:cubicBezTo>
                    <a:pt x="118747" y="29255"/>
                    <a:pt x="118760" y="29143"/>
                    <a:pt x="118685" y="29124"/>
                  </a:cubicBezTo>
                  <a:lnTo>
                    <a:pt x="113" y="3"/>
                  </a:lnTo>
                  <a:cubicBezTo>
                    <a:pt x="106" y="1"/>
                    <a:pt x="100" y="0"/>
                    <a:pt x="95"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33"/>
            <p:cNvSpPr/>
            <p:nvPr/>
          </p:nvSpPr>
          <p:spPr>
            <a:xfrm>
              <a:off x="1357775" y="2891250"/>
              <a:ext cx="2218325" cy="209375"/>
            </a:xfrm>
            <a:custGeom>
              <a:avLst/>
              <a:gdLst/>
              <a:ahLst/>
              <a:cxnLst/>
              <a:rect l="l" t="t" r="r" b="b"/>
              <a:pathLst>
                <a:path w="88733" h="8375" extrusionOk="0">
                  <a:moveTo>
                    <a:pt x="88670" y="0"/>
                  </a:moveTo>
                  <a:cubicBezTo>
                    <a:pt x="88666" y="0"/>
                    <a:pt x="88661" y="1"/>
                    <a:pt x="88657" y="2"/>
                  </a:cubicBezTo>
                  <a:lnTo>
                    <a:pt x="87" y="8242"/>
                  </a:lnTo>
                  <a:cubicBezTo>
                    <a:pt x="1" y="8247"/>
                    <a:pt x="6" y="8375"/>
                    <a:pt x="91" y="8375"/>
                  </a:cubicBezTo>
                  <a:cubicBezTo>
                    <a:pt x="92" y="8375"/>
                    <a:pt x="93" y="8375"/>
                    <a:pt x="94" y="8375"/>
                  </a:cubicBezTo>
                  <a:lnTo>
                    <a:pt x="100" y="8375"/>
                  </a:lnTo>
                  <a:lnTo>
                    <a:pt x="88669" y="135"/>
                  </a:lnTo>
                  <a:cubicBezTo>
                    <a:pt x="88705" y="132"/>
                    <a:pt x="88733" y="100"/>
                    <a:pt x="88729" y="63"/>
                  </a:cubicBezTo>
                  <a:cubicBezTo>
                    <a:pt x="88726" y="31"/>
                    <a:pt x="88701" y="0"/>
                    <a:pt x="88670"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33"/>
            <p:cNvSpPr/>
            <p:nvPr/>
          </p:nvSpPr>
          <p:spPr>
            <a:xfrm>
              <a:off x="1530700" y="3416375"/>
              <a:ext cx="2045950" cy="91800"/>
            </a:xfrm>
            <a:custGeom>
              <a:avLst/>
              <a:gdLst/>
              <a:ahLst/>
              <a:cxnLst/>
              <a:rect l="l" t="t" r="r" b="b"/>
              <a:pathLst>
                <a:path w="81838" h="3672" extrusionOk="0">
                  <a:moveTo>
                    <a:pt x="71" y="1"/>
                  </a:moveTo>
                  <a:cubicBezTo>
                    <a:pt x="37" y="4"/>
                    <a:pt x="3" y="27"/>
                    <a:pt x="2" y="63"/>
                  </a:cubicBezTo>
                  <a:cubicBezTo>
                    <a:pt x="1" y="101"/>
                    <a:pt x="29" y="132"/>
                    <a:pt x="66" y="134"/>
                  </a:cubicBezTo>
                  <a:lnTo>
                    <a:pt x="81743" y="3671"/>
                  </a:lnTo>
                  <a:lnTo>
                    <a:pt x="81745" y="3671"/>
                  </a:lnTo>
                  <a:cubicBezTo>
                    <a:pt x="81746" y="3671"/>
                    <a:pt x="81746" y="3671"/>
                    <a:pt x="81747" y="3671"/>
                  </a:cubicBezTo>
                  <a:cubicBezTo>
                    <a:pt x="81835" y="3671"/>
                    <a:pt x="81837" y="3540"/>
                    <a:pt x="81749" y="3537"/>
                  </a:cubicBezTo>
                  <a:lnTo>
                    <a:pt x="71"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33"/>
            <p:cNvSpPr/>
            <p:nvPr/>
          </p:nvSpPr>
          <p:spPr>
            <a:xfrm>
              <a:off x="1519825" y="3518525"/>
              <a:ext cx="1030900" cy="108925"/>
            </a:xfrm>
            <a:custGeom>
              <a:avLst/>
              <a:gdLst/>
              <a:ahLst/>
              <a:cxnLst/>
              <a:rect l="l" t="t" r="r" b="b"/>
              <a:pathLst>
                <a:path w="41236" h="4357" extrusionOk="0">
                  <a:moveTo>
                    <a:pt x="64" y="0"/>
                  </a:moveTo>
                  <a:cubicBezTo>
                    <a:pt x="32" y="0"/>
                    <a:pt x="7" y="28"/>
                    <a:pt x="3" y="60"/>
                  </a:cubicBezTo>
                  <a:cubicBezTo>
                    <a:pt x="1" y="98"/>
                    <a:pt x="27" y="131"/>
                    <a:pt x="63" y="134"/>
                  </a:cubicBezTo>
                  <a:lnTo>
                    <a:pt x="41139" y="4357"/>
                  </a:lnTo>
                  <a:lnTo>
                    <a:pt x="41145" y="4357"/>
                  </a:lnTo>
                  <a:cubicBezTo>
                    <a:pt x="41229" y="4354"/>
                    <a:pt x="41235" y="4233"/>
                    <a:pt x="41152" y="4222"/>
                  </a:cubicBezTo>
                  <a:lnTo>
                    <a:pt x="78" y="2"/>
                  </a:lnTo>
                  <a:cubicBezTo>
                    <a:pt x="73" y="1"/>
                    <a:pt x="68" y="0"/>
                    <a:pt x="64"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33"/>
            <p:cNvSpPr/>
            <p:nvPr/>
          </p:nvSpPr>
          <p:spPr>
            <a:xfrm>
              <a:off x="1530600" y="3657900"/>
              <a:ext cx="1183700" cy="193075"/>
            </a:xfrm>
            <a:custGeom>
              <a:avLst/>
              <a:gdLst/>
              <a:ahLst/>
              <a:cxnLst/>
              <a:rect l="l" t="t" r="r" b="b"/>
              <a:pathLst>
                <a:path w="47348" h="7723" extrusionOk="0">
                  <a:moveTo>
                    <a:pt x="73" y="0"/>
                  </a:moveTo>
                  <a:cubicBezTo>
                    <a:pt x="40" y="0"/>
                    <a:pt x="12" y="24"/>
                    <a:pt x="6" y="56"/>
                  </a:cubicBezTo>
                  <a:cubicBezTo>
                    <a:pt x="1" y="92"/>
                    <a:pt x="25" y="126"/>
                    <a:pt x="62" y="132"/>
                  </a:cubicBezTo>
                  <a:lnTo>
                    <a:pt x="47248" y="7723"/>
                  </a:lnTo>
                  <a:lnTo>
                    <a:pt x="47257" y="7723"/>
                  </a:lnTo>
                  <a:cubicBezTo>
                    <a:pt x="47339" y="7723"/>
                    <a:pt x="47348" y="7604"/>
                    <a:pt x="47269" y="7591"/>
                  </a:cubicBezTo>
                  <a:lnTo>
                    <a:pt x="83" y="1"/>
                  </a:lnTo>
                  <a:cubicBezTo>
                    <a:pt x="79" y="1"/>
                    <a:pt x="76" y="0"/>
                    <a:pt x="73"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33"/>
            <p:cNvSpPr/>
            <p:nvPr/>
          </p:nvSpPr>
          <p:spPr>
            <a:xfrm>
              <a:off x="1461875" y="1531000"/>
              <a:ext cx="2019150" cy="787300"/>
            </a:xfrm>
            <a:custGeom>
              <a:avLst/>
              <a:gdLst/>
              <a:ahLst/>
              <a:cxnLst/>
              <a:rect l="l" t="t" r="r" b="b"/>
              <a:pathLst>
                <a:path w="80766" h="31492" extrusionOk="0">
                  <a:moveTo>
                    <a:pt x="80687" y="0"/>
                  </a:moveTo>
                  <a:cubicBezTo>
                    <a:pt x="80680" y="0"/>
                    <a:pt x="80673" y="2"/>
                    <a:pt x="80665" y="4"/>
                  </a:cubicBezTo>
                  <a:lnTo>
                    <a:pt x="70" y="31363"/>
                  </a:lnTo>
                  <a:cubicBezTo>
                    <a:pt x="1" y="31389"/>
                    <a:pt x="20" y="31491"/>
                    <a:pt x="95" y="31491"/>
                  </a:cubicBezTo>
                  <a:cubicBezTo>
                    <a:pt x="102" y="31491"/>
                    <a:pt x="110" y="31490"/>
                    <a:pt x="118" y="31488"/>
                  </a:cubicBezTo>
                  <a:lnTo>
                    <a:pt x="80713" y="129"/>
                  </a:lnTo>
                  <a:cubicBezTo>
                    <a:pt x="80749" y="116"/>
                    <a:pt x="80766" y="77"/>
                    <a:pt x="80751" y="43"/>
                  </a:cubicBezTo>
                  <a:cubicBezTo>
                    <a:pt x="80741" y="17"/>
                    <a:pt x="80715" y="0"/>
                    <a:pt x="8068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33"/>
            <p:cNvSpPr/>
            <p:nvPr/>
          </p:nvSpPr>
          <p:spPr>
            <a:xfrm>
              <a:off x="2150250" y="1898850"/>
              <a:ext cx="482600" cy="187325"/>
            </a:xfrm>
            <a:custGeom>
              <a:avLst/>
              <a:gdLst/>
              <a:ahLst/>
              <a:cxnLst/>
              <a:rect l="l" t="t" r="r" b="b"/>
              <a:pathLst>
                <a:path w="19304" h="7493" extrusionOk="0">
                  <a:moveTo>
                    <a:pt x="19209" y="1"/>
                  </a:moveTo>
                  <a:cubicBezTo>
                    <a:pt x="19200" y="1"/>
                    <a:pt x="19191" y="3"/>
                    <a:pt x="19182" y="6"/>
                  </a:cubicBezTo>
                  <a:lnTo>
                    <a:pt x="69" y="7364"/>
                  </a:lnTo>
                  <a:cubicBezTo>
                    <a:pt x="0" y="7390"/>
                    <a:pt x="19" y="7493"/>
                    <a:pt x="93" y="7493"/>
                  </a:cubicBezTo>
                  <a:cubicBezTo>
                    <a:pt x="102" y="7493"/>
                    <a:pt x="110" y="7491"/>
                    <a:pt x="118" y="7487"/>
                  </a:cubicBezTo>
                  <a:lnTo>
                    <a:pt x="19230" y="131"/>
                  </a:lnTo>
                  <a:cubicBezTo>
                    <a:pt x="19304" y="102"/>
                    <a:pt x="19274" y="1"/>
                    <a:pt x="19209"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33"/>
            <p:cNvSpPr/>
            <p:nvPr/>
          </p:nvSpPr>
          <p:spPr>
            <a:xfrm>
              <a:off x="1387125" y="1721625"/>
              <a:ext cx="2189575" cy="765800"/>
            </a:xfrm>
            <a:custGeom>
              <a:avLst/>
              <a:gdLst/>
              <a:ahLst/>
              <a:cxnLst/>
              <a:rect l="l" t="t" r="r" b="b"/>
              <a:pathLst>
                <a:path w="87583" h="30632" extrusionOk="0">
                  <a:moveTo>
                    <a:pt x="87489" y="0"/>
                  </a:moveTo>
                  <a:cubicBezTo>
                    <a:pt x="87482" y="0"/>
                    <a:pt x="87475" y="1"/>
                    <a:pt x="87467" y="3"/>
                  </a:cubicBezTo>
                  <a:lnTo>
                    <a:pt x="73" y="30502"/>
                  </a:lnTo>
                  <a:cubicBezTo>
                    <a:pt x="0" y="30525"/>
                    <a:pt x="18" y="30632"/>
                    <a:pt x="94" y="30632"/>
                  </a:cubicBezTo>
                  <a:cubicBezTo>
                    <a:pt x="94" y="30632"/>
                    <a:pt x="95" y="30632"/>
                    <a:pt x="95" y="30632"/>
                  </a:cubicBezTo>
                  <a:cubicBezTo>
                    <a:pt x="103" y="30632"/>
                    <a:pt x="109" y="30630"/>
                    <a:pt x="117" y="30628"/>
                  </a:cubicBezTo>
                  <a:lnTo>
                    <a:pt x="87510" y="130"/>
                  </a:lnTo>
                  <a:cubicBezTo>
                    <a:pt x="87582" y="101"/>
                    <a:pt x="87555" y="0"/>
                    <a:pt x="87489"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33"/>
            <p:cNvSpPr/>
            <p:nvPr/>
          </p:nvSpPr>
          <p:spPr>
            <a:xfrm>
              <a:off x="1387200" y="2285000"/>
              <a:ext cx="2188975" cy="486900"/>
            </a:xfrm>
            <a:custGeom>
              <a:avLst/>
              <a:gdLst/>
              <a:ahLst/>
              <a:cxnLst/>
              <a:rect l="l" t="t" r="r" b="b"/>
              <a:pathLst>
                <a:path w="87559" h="19476" extrusionOk="0">
                  <a:moveTo>
                    <a:pt x="87484" y="0"/>
                  </a:moveTo>
                  <a:cubicBezTo>
                    <a:pt x="87479" y="0"/>
                    <a:pt x="87475" y="1"/>
                    <a:pt x="87471" y="1"/>
                  </a:cubicBezTo>
                  <a:lnTo>
                    <a:pt x="78" y="19344"/>
                  </a:lnTo>
                  <a:cubicBezTo>
                    <a:pt x="0" y="19361"/>
                    <a:pt x="11" y="19476"/>
                    <a:pt x="91" y="19476"/>
                  </a:cubicBezTo>
                  <a:cubicBezTo>
                    <a:pt x="91" y="19476"/>
                    <a:pt x="92" y="19476"/>
                    <a:pt x="92" y="19476"/>
                  </a:cubicBezTo>
                  <a:cubicBezTo>
                    <a:pt x="97" y="19476"/>
                    <a:pt x="102" y="19476"/>
                    <a:pt x="106" y="19474"/>
                  </a:cubicBezTo>
                  <a:lnTo>
                    <a:pt x="87500" y="131"/>
                  </a:lnTo>
                  <a:cubicBezTo>
                    <a:pt x="87536" y="124"/>
                    <a:pt x="87558" y="89"/>
                    <a:pt x="87550" y="52"/>
                  </a:cubicBezTo>
                  <a:cubicBezTo>
                    <a:pt x="87543" y="21"/>
                    <a:pt x="87515" y="0"/>
                    <a:pt x="87484"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33"/>
            <p:cNvSpPr/>
            <p:nvPr/>
          </p:nvSpPr>
          <p:spPr>
            <a:xfrm>
              <a:off x="1444225" y="1750900"/>
              <a:ext cx="2132000" cy="729175"/>
            </a:xfrm>
            <a:custGeom>
              <a:avLst/>
              <a:gdLst/>
              <a:ahLst/>
              <a:cxnLst/>
              <a:rect l="l" t="t" r="r" b="b"/>
              <a:pathLst>
                <a:path w="85280" h="29167" extrusionOk="0">
                  <a:moveTo>
                    <a:pt x="85206" y="1"/>
                  </a:moveTo>
                  <a:cubicBezTo>
                    <a:pt x="85198" y="1"/>
                    <a:pt x="85191" y="2"/>
                    <a:pt x="85183" y="5"/>
                  </a:cubicBezTo>
                  <a:lnTo>
                    <a:pt x="73" y="29036"/>
                  </a:lnTo>
                  <a:cubicBezTo>
                    <a:pt x="1" y="29061"/>
                    <a:pt x="17" y="29167"/>
                    <a:pt x="92" y="29167"/>
                  </a:cubicBezTo>
                  <a:cubicBezTo>
                    <a:pt x="93" y="29167"/>
                    <a:pt x="93" y="29167"/>
                    <a:pt x="94" y="29167"/>
                  </a:cubicBezTo>
                  <a:cubicBezTo>
                    <a:pt x="102" y="29167"/>
                    <a:pt x="109" y="29165"/>
                    <a:pt x="116" y="29163"/>
                  </a:cubicBezTo>
                  <a:lnTo>
                    <a:pt x="85226" y="131"/>
                  </a:lnTo>
                  <a:cubicBezTo>
                    <a:pt x="85262" y="120"/>
                    <a:pt x="85280" y="82"/>
                    <a:pt x="85268" y="47"/>
                  </a:cubicBezTo>
                  <a:cubicBezTo>
                    <a:pt x="85259" y="19"/>
                    <a:pt x="85233" y="1"/>
                    <a:pt x="8520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33"/>
            <p:cNvSpPr/>
            <p:nvPr/>
          </p:nvSpPr>
          <p:spPr>
            <a:xfrm>
              <a:off x="4074475" y="2187875"/>
              <a:ext cx="3350" cy="338050"/>
            </a:xfrm>
            <a:custGeom>
              <a:avLst/>
              <a:gdLst/>
              <a:ahLst/>
              <a:cxnLst/>
              <a:rect l="l" t="t" r="r" b="b"/>
              <a:pathLst>
                <a:path w="134" h="13522" extrusionOk="0">
                  <a:moveTo>
                    <a:pt x="67" y="0"/>
                  </a:moveTo>
                  <a:cubicBezTo>
                    <a:pt x="34" y="0"/>
                    <a:pt x="1" y="22"/>
                    <a:pt x="1" y="66"/>
                  </a:cubicBezTo>
                  <a:lnTo>
                    <a:pt x="1" y="13454"/>
                  </a:lnTo>
                  <a:cubicBezTo>
                    <a:pt x="1" y="13491"/>
                    <a:pt x="31" y="13521"/>
                    <a:pt x="67" y="13521"/>
                  </a:cubicBezTo>
                  <a:cubicBezTo>
                    <a:pt x="104" y="13521"/>
                    <a:pt x="134" y="13491"/>
                    <a:pt x="134" y="13454"/>
                  </a:cubicBezTo>
                  <a:lnTo>
                    <a:pt x="134" y="66"/>
                  </a:lnTo>
                  <a:cubicBezTo>
                    <a:pt x="134" y="22"/>
                    <a:pt x="100" y="0"/>
                    <a:pt x="6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33"/>
            <p:cNvSpPr/>
            <p:nvPr/>
          </p:nvSpPr>
          <p:spPr>
            <a:xfrm>
              <a:off x="2931400" y="2446400"/>
              <a:ext cx="3375" cy="229000"/>
            </a:xfrm>
            <a:custGeom>
              <a:avLst/>
              <a:gdLst/>
              <a:ahLst/>
              <a:cxnLst/>
              <a:rect l="l" t="t" r="r" b="b"/>
              <a:pathLst>
                <a:path w="135" h="9160" extrusionOk="0">
                  <a:moveTo>
                    <a:pt x="68" y="1"/>
                  </a:moveTo>
                  <a:cubicBezTo>
                    <a:pt x="34" y="1"/>
                    <a:pt x="1" y="23"/>
                    <a:pt x="1" y="67"/>
                  </a:cubicBezTo>
                  <a:lnTo>
                    <a:pt x="1" y="9092"/>
                  </a:lnTo>
                  <a:cubicBezTo>
                    <a:pt x="1" y="9130"/>
                    <a:pt x="31" y="9159"/>
                    <a:pt x="67" y="9159"/>
                  </a:cubicBezTo>
                  <a:cubicBezTo>
                    <a:pt x="105" y="9159"/>
                    <a:pt x="135" y="9130"/>
                    <a:pt x="135" y="9092"/>
                  </a:cubicBezTo>
                  <a:lnTo>
                    <a:pt x="135" y="67"/>
                  </a:lnTo>
                  <a:cubicBezTo>
                    <a:pt x="135" y="23"/>
                    <a:pt x="101" y="1"/>
                    <a:pt x="6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33"/>
            <p:cNvSpPr/>
            <p:nvPr/>
          </p:nvSpPr>
          <p:spPr>
            <a:xfrm>
              <a:off x="3746675" y="2874600"/>
              <a:ext cx="3350" cy="170400"/>
            </a:xfrm>
            <a:custGeom>
              <a:avLst/>
              <a:gdLst/>
              <a:ahLst/>
              <a:cxnLst/>
              <a:rect l="l" t="t" r="r" b="b"/>
              <a:pathLst>
                <a:path w="134" h="6816" extrusionOk="0">
                  <a:moveTo>
                    <a:pt x="67" y="1"/>
                  </a:moveTo>
                  <a:cubicBezTo>
                    <a:pt x="33" y="1"/>
                    <a:pt x="0" y="23"/>
                    <a:pt x="0" y="67"/>
                  </a:cubicBezTo>
                  <a:lnTo>
                    <a:pt x="0" y="6749"/>
                  </a:lnTo>
                  <a:cubicBezTo>
                    <a:pt x="0" y="6785"/>
                    <a:pt x="30" y="6815"/>
                    <a:pt x="67" y="6815"/>
                  </a:cubicBezTo>
                  <a:cubicBezTo>
                    <a:pt x="103" y="6815"/>
                    <a:pt x="133" y="6785"/>
                    <a:pt x="133" y="6749"/>
                  </a:cubicBezTo>
                  <a:lnTo>
                    <a:pt x="133" y="67"/>
                  </a:lnTo>
                  <a:cubicBezTo>
                    <a:pt x="133" y="23"/>
                    <a:pt x="100" y="1"/>
                    <a:pt x="67"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33"/>
            <p:cNvSpPr/>
            <p:nvPr/>
          </p:nvSpPr>
          <p:spPr>
            <a:xfrm>
              <a:off x="4429275" y="2825575"/>
              <a:ext cx="3375" cy="177750"/>
            </a:xfrm>
            <a:custGeom>
              <a:avLst/>
              <a:gdLst/>
              <a:ahLst/>
              <a:cxnLst/>
              <a:rect l="l" t="t" r="r" b="b"/>
              <a:pathLst>
                <a:path w="135" h="7110" extrusionOk="0">
                  <a:moveTo>
                    <a:pt x="68" y="0"/>
                  </a:moveTo>
                  <a:cubicBezTo>
                    <a:pt x="35" y="0"/>
                    <a:pt x="2" y="22"/>
                    <a:pt x="2" y="67"/>
                  </a:cubicBezTo>
                  <a:lnTo>
                    <a:pt x="2" y="7043"/>
                  </a:lnTo>
                  <a:cubicBezTo>
                    <a:pt x="0" y="7079"/>
                    <a:pt x="32" y="7109"/>
                    <a:pt x="68" y="7109"/>
                  </a:cubicBezTo>
                  <a:cubicBezTo>
                    <a:pt x="105" y="7109"/>
                    <a:pt x="135" y="7079"/>
                    <a:pt x="135" y="7043"/>
                  </a:cubicBezTo>
                  <a:lnTo>
                    <a:pt x="135" y="67"/>
                  </a:lnTo>
                  <a:cubicBezTo>
                    <a:pt x="135" y="22"/>
                    <a:pt x="101" y="0"/>
                    <a:pt x="68"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33"/>
            <p:cNvSpPr/>
            <p:nvPr/>
          </p:nvSpPr>
          <p:spPr>
            <a:xfrm>
              <a:off x="3476700" y="238125"/>
              <a:ext cx="3282900" cy="1900750"/>
            </a:xfrm>
            <a:custGeom>
              <a:avLst/>
              <a:gdLst/>
              <a:ahLst/>
              <a:cxnLst/>
              <a:rect l="l" t="t" r="r" b="b"/>
              <a:pathLst>
                <a:path w="131316" h="76030" extrusionOk="0">
                  <a:moveTo>
                    <a:pt x="97" y="0"/>
                  </a:moveTo>
                  <a:cubicBezTo>
                    <a:pt x="38" y="0"/>
                    <a:pt x="0" y="86"/>
                    <a:pt x="63" y="125"/>
                  </a:cubicBezTo>
                  <a:lnTo>
                    <a:pt x="131191" y="76021"/>
                  </a:lnTo>
                  <a:cubicBezTo>
                    <a:pt x="131200" y="76027"/>
                    <a:pt x="131212" y="76030"/>
                    <a:pt x="131223" y="76030"/>
                  </a:cubicBezTo>
                  <a:lnTo>
                    <a:pt x="131225" y="76030"/>
                  </a:lnTo>
                  <a:cubicBezTo>
                    <a:pt x="131292" y="76029"/>
                    <a:pt x="131316" y="75939"/>
                    <a:pt x="131257" y="75905"/>
                  </a:cubicBezTo>
                  <a:lnTo>
                    <a:pt x="130" y="9"/>
                  </a:lnTo>
                  <a:cubicBezTo>
                    <a:pt x="118" y="3"/>
                    <a:pt x="107" y="0"/>
                    <a:pt x="9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33"/>
            <p:cNvSpPr/>
            <p:nvPr/>
          </p:nvSpPr>
          <p:spPr>
            <a:xfrm>
              <a:off x="4561575" y="255550"/>
              <a:ext cx="1597800" cy="688175"/>
            </a:xfrm>
            <a:custGeom>
              <a:avLst/>
              <a:gdLst/>
              <a:ahLst/>
              <a:cxnLst/>
              <a:rect l="l" t="t" r="r" b="b"/>
              <a:pathLst>
                <a:path w="63912" h="27527" extrusionOk="0">
                  <a:moveTo>
                    <a:pt x="63816" y="0"/>
                  </a:moveTo>
                  <a:cubicBezTo>
                    <a:pt x="63806" y="0"/>
                    <a:pt x="63796" y="2"/>
                    <a:pt x="63786" y="7"/>
                  </a:cubicBezTo>
                  <a:lnTo>
                    <a:pt x="68" y="27399"/>
                  </a:lnTo>
                  <a:cubicBezTo>
                    <a:pt x="0" y="27427"/>
                    <a:pt x="21" y="27526"/>
                    <a:pt x="94" y="27526"/>
                  </a:cubicBezTo>
                  <a:cubicBezTo>
                    <a:pt x="103" y="27526"/>
                    <a:pt x="112" y="27524"/>
                    <a:pt x="121" y="27521"/>
                  </a:cubicBezTo>
                  <a:lnTo>
                    <a:pt x="63839" y="131"/>
                  </a:lnTo>
                  <a:cubicBezTo>
                    <a:pt x="63912" y="100"/>
                    <a:pt x="63880" y="0"/>
                    <a:pt x="63816"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33"/>
            <p:cNvSpPr/>
            <p:nvPr/>
          </p:nvSpPr>
          <p:spPr>
            <a:xfrm>
              <a:off x="3476750" y="1286050"/>
              <a:ext cx="285400" cy="124000"/>
            </a:xfrm>
            <a:custGeom>
              <a:avLst/>
              <a:gdLst/>
              <a:ahLst/>
              <a:cxnLst/>
              <a:rect l="l" t="t" r="r" b="b"/>
              <a:pathLst>
                <a:path w="11416" h="4960" extrusionOk="0">
                  <a:moveTo>
                    <a:pt x="11320" y="1"/>
                  </a:moveTo>
                  <a:cubicBezTo>
                    <a:pt x="11311" y="1"/>
                    <a:pt x="11302" y="2"/>
                    <a:pt x="11293" y="6"/>
                  </a:cubicBezTo>
                  <a:lnTo>
                    <a:pt x="68" y="4832"/>
                  </a:lnTo>
                  <a:cubicBezTo>
                    <a:pt x="0" y="4860"/>
                    <a:pt x="21" y="4959"/>
                    <a:pt x="94" y="4959"/>
                  </a:cubicBezTo>
                  <a:cubicBezTo>
                    <a:pt x="103" y="4959"/>
                    <a:pt x="112" y="4958"/>
                    <a:pt x="120" y="4954"/>
                  </a:cubicBezTo>
                  <a:lnTo>
                    <a:pt x="11345" y="129"/>
                  </a:lnTo>
                  <a:cubicBezTo>
                    <a:pt x="11416" y="97"/>
                    <a:pt x="11384" y="1"/>
                    <a:pt x="11320"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33"/>
            <p:cNvSpPr/>
            <p:nvPr/>
          </p:nvSpPr>
          <p:spPr>
            <a:xfrm>
              <a:off x="2215625" y="1636800"/>
              <a:ext cx="3325" cy="2302925"/>
            </a:xfrm>
            <a:custGeom>
              <a:avLst/>
              <a:gdLst/>
              <a:ahLst/>
              <a:cxnLst/>
              <a:rect l="l" t="t" r="r" b="b"/>
              <a:pathLst>
                <a:path w="133" h="92117" extrusionOk="0">
                  <a:moveTo>
                    <a:pt x="67" y="1"/>
                  </a:moveTo>
                  <a:cubicBezTo>
                    <a:pt x="33" y="1"/>
                    <a:pt x="0" y="23"/>
                    <a:pt x="0" y="67"/>
                  </a:cubicBezTo>
                  <a:lnTo>
                    <a:pt x="0" y="92048"/>
                  </a:lnTo>
                  <a:cubicBezTo>
                    <a:pt x="0" y="92085"/>
                    <a:pt x="30" y="92116"/>
                    <a:pt x="67" y="92116"/>
                  </a:cubicBezTo>
                  <a:cubicBezTo>
                    <a:pt x="103" y="92116"/>
                    <a:pt x="133" y="92085"/>
                    <a:pt x="133" y="92048"/>
                  </a:cubicBezTo>
                  <a:lnTo>
                    <a:pt x="133" y="67"/>
                  </a:lnTo>
                  <a:cubicBezTo>
                    <a:pt x="133" y="23"/>
                    <a:pt x="100" y="1"/>
                    <a:pt x="67"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33"/>
            <p:cNvSpPr/>
            <p:nvPr/>
          </p:nvSpPr>
          <p:spPr>
            <a:xfrm>
              <a:off x="3252025" y="791075"/>
              <a:ext cx="3375" cy="131350"/>
            </a:xfrm>
            <a:custGeom>
              <a:avLst/>
              <a:gdLst/>
              <a:ahLst/>
              <a:cxnLst/>
              <a:rect l="l" t="t" r="r" b="b"/>
              <a:pathLst>
                <a:path w="135" h="5254" extrusionOk="0">
                  <a:moveTo>
                    <a:pt x="68" y="0"/>
                  </a:moveTo>
                  <a:cubicBezTo>
                    <a:pt x="34" y="0"/>
                    <a:pt x="1" y="23"/>
                    <a:pt x="1" y="67"/>
                  </a:cubicBezTo>
                  <a:lnTo>
                    <a:pt x="1" y="5188"/>
                  </a:lnTo>
                  <a:cubicBezTo>
                    <a:pt x="1" y="5224"/>
                    <a:pt x="31" y="5254"/>
                    <a:pt x="67" y="5254"/>
                  </a:cubicBezTo>
                  <a:cubicBezTo>
                    <a:pt x="105" y="5254"/>
                    <a:pt x="135" y="5224"/>
                    <a:pt x="135" y="5188"/>
                  </a:cubicBezTo>
                  <a:lnTo>
                    <a:pt x="135" y="67"/>
                  </a:lnTo>
                  <a:cubicBezTo>
                    <a:pt x="135" y="23"/>
                    <a:pt x="101" y="0"/>
                    <a:pt x="68"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33"/>
            <p:cNvSpPr/>
            <p:nvPr/>
          </p:nvSpPr>
          <p:spPr>
            <a:xfrm>
              <a:off x="3788475" y="441200"/>
              <a:ext cx="3350" cy="215275"/>
            </a:xfrm>
            <a:custGeom>
              <a:avLst/>
              <a:gdLst/>
              <a:ahLst/>
              <a:cxnLst/>
              <a:rect l="l" t="t" r="r" b="b"/>
              <a:pathLst>
                <a:path w="134" h="8611" extrusionOk="0">
                  <a:moveTo>
                    <a:pt x="67" y="0"/>
                  </a:moveTo>
                  <a:cubicBezTo>
                    <a:pt x="35" y="0"/>
                    <a:pt x="3" y="21"/>
                    <a:pt x="1" y="63"/>
                  </a:cubicBezTo>
                  <a:lnTo>
                    <a:pt x="1" y="8544"/>
                  </a:lnTo>
                  <a:cubicBezTo>
                    <a:pt x="1" y="8582"/>
                    <a:pt x="31" y="8610"/>
                    <a:pt x="67" y="8610"/>
                  </a:cubicBezTo>
                  <a:cubicBezTo>
                    <a:pt x="68" y="8610"/>
                    <a:pt x="69" y="8610"/>
                    <a:pt x="69" y="8610"/>
                  </a:cubicBezTo>
                  <a:cubicBezTo>
                    <a:pt x="105" y="8610"/>
                    <a:pt x="133" y="8581"/>
                    <a:pt x="133" y="8544"/>
                  </a:cubicBezTo>
                  <a:lnTo>
                    <a:pt x="133" y="63"/>
                  </a:lnTo>
                  <a:cubicBezTo>
                    <a:pt x="132" y="21"/>
                    <a:pt x="99" y="0"/>
                    <a:pt x="6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33"/>
            <p:cNvSpPr/>
            <p:nvPr/>
          </p:nvSpPr>
          <p:spPr>
            <a:xfrm>
              <a:off x="709525" y="3851225"/>
              <a:ext cx="458275" cy="39325"/>
            </a:xfrm>
            <a:custGeom>
              <a:avLst/>
              <a:gdLst/>
              <a:ahLst/>
              <a:cxnLst/>
              <a:rect l="l" t="t" r="r" b="b"/>
              <a:pathLst>
                <a:path w="18331" h="1573" extrusionOk="0">
                  <a:moveTo>
                    <a:pt x="18261" y="0"/>
                  </a:moveTo>
                  <a:cubicBezTo>
                    <a:pt x="18260" y="0"/>
                    <a:pt x="18258" y="0"/>
                    <a:pt x="18256" y="0"/>
                  </a:cubicBezTo>
                  <a:lnTo>
                    <a:pt x="86" y="1438"/>
                  </a:lnTo>
                  <a:cubicBezTo>
                    <a:pt x="0" y="1445"/>
                    <a:pt x="5" y="1572"/>
                    <a:pt x="91" y="1572"/>
                  </a:cubicBezTo>
                  <a:lnTo>
                    <a:pt x="97" y="1572"/>
                  </a:lnTo>
                  <a:lnTo>
                    <a:pt x="18267" y="134"/>
                  </a:lnTo>
                  <a:cubicBezTo>
                    <a:pt x="18303" y="132"/>
                    <a:pt x="18331" y="99"/>
                    <a:pt x="18328" y="63"/>
                  </a:cubicBezTo>
                  <a:cubicBezTo>
                    <a:pt x="18326" y="27"/>
                    <a:pt x="18296" y="0"/>
                    <a:pt x="18261"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33"/>
            <p:cNvSpPr/>
            <p:nvPr/>
          </p:nvSpPr>
          <p:spPr>
            <a:xfrm>
              <a:off x="709625" y="3971475"/>
              <a:ext cx="209750" cy="18250"/>
            </a:xfrm>
            <a:custGeom>
              <a:avLst/>
              <a:gdLst/>
              <a:ahLst/>
              <a:cxnLst/>
              <a:rect l="l" t="t" r="r" b="b"/>
              <a:pathLst>
                <a:path w="8390" h="730" extrusionOk="0">
                  <a:moveTo>
                    <a:pt x="8318" y="1"/>
                  </a:moveTo>
                  <a:cubicBezTo>
                    <a:pt x="8317" y="1"/>
                    <a:pt x="8316" y="1"/>
                    <a:pt x="8315" y="1"/>
                  </a:cubicBezTo>
                  <a:lnTo>
                    <a:pt x="83" y="595"/>
                  </a:lnTo>
                  <a:cubicBezTo>
                    <a:pt x="0" y="605"/>
                    <a:pt x="4" y="727"/>
                    <a:pt x="87" y="729"/>
                  </a:cubicBezTo>
                  <a:lnTo>
                    <a:pt x="93" y="729"/>
                  </a:lnTo>
                  <a:lnTo>
                    <a:pt x="8325" y="133"/>
                  </a:lnTo>
                  <a:cubicBezTo>
                    <a:pt x="8361" y="131"/>
                    <a:pt x="8390" y="100"/>
                    <a:pt x="8387" y="62"/>
                  </a:cubicBezTo>
                  <a:cubicBezTo>
                    <a:pt x="8382" y="27"/>
                    <a:pt x="8353" y="1"/>
                    <a:pt x="831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33"/>
            <p:cNvSpPr/>
            <p:nvPr/>
          </p:nvSpPr>
          <p:spPr>
            <a:xfrm>
              <a:off x="4635950" y="4412950"/>
              <a:ext cx="3375" cy="974975"/>
            </a:xfrm>
            <a:custGeom>
              <a:avLst/>
              <a:gdLst/>
              <a:ahLst/>
              <a:cxnLst/>
              <a:rect l="l" t="t" r="r" b="b"/>
              <a:pathLst>
                <a:path w="135" h="38999" extrusionOk="0">
                  <a:moveTo>
                    <a:pt x="68" y="1"/>
                  </a:moveTo>
                  <a:cubicBezTo>
                    <a:pt x="34" y="1"/>
                    <a:pt x="1" y="23"/>
                    <a:pt x="1" y="68"/>
                  </a:cubicBezTo>
                  <a:lnTo>
                    <a:pt x="1" y="38932"/>
                  </a:lnTo>
                  <a:cubicBezTo>
                    <a:pt x="1" y="38969"/>
                    <a:pt x="31" y="38999"/>
                    <a:pt x="67" y="38999"/>
                  </a:cubicBezTo>
                  <a:cubicBezTo>
                    <a:pt x="105" y="38999"/>
                    <a:pt x="135" y="38969"/>
                    <a:pt x="135" y="38932"/>
                  </a:cubicBezTo>
                  <a:lnTo>
                    <a:pt x="135" y="68"/>
                  </a:lnTo>
                  <a:cubicBezTo>
                    <a:pt x="135" y="23"/>
                    <a:pt x="101" y="1"/>
                    <a:pt x="6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33"/>
            <p:cNvSpPr/>
            <p:nvPr/>
          </p:nvSpPr>
          <p:spPr>
            <a:xfrm>
              <a:off x="4635950" y="238125"/>
              <a:ext cx="3375" cy="604425"/>
            </a:xfrm>
            <a:custGeom>
              <a:avLst/>
              <a:gdLst/>
              <a:ahLst/>
              <a:cxnLst/>
              <a:rect l="l" t="t" r="r" b="b"/>
              <a:pathLst>
                <a:path w="135" h="24177" extrusionOk="0">
                  <a:moveTo>
                    <a:pt x="68" y="0"/>
                  </a:moveTo>
                  <a:cubicBezTo>
                    <a:pt x="34" y="0"/>
                    <a:pt x="1" y="22"/>
                    <a:pt x="1" y="66"/>
                  </a:cubicBezTo>
                  <a:lnTo>
                    <a:pt x="1" y="24110"/>
                  </a:lnTo>
                  <a:cubicBezTo>
                    <a:pt x="1" y="24147"/>
                    <a:pt x="31" y="24177"/>
                    <a:pt x="67" y="24177"/>
                  </a:cubicBezTo>
                  <a:cubicBezTo>
                    <a:pt x="103" y="24177"/>
                    <a:pt x="133" y="24147"/>
                    <a:pt x="135" y="24110"/>
                  </a:cubicBezTo>
                  <a:lnTo>
                    <a:pt x="135" y="66"/>
                  </a:lnTo>
                  <a:cubicBezTo>
                    <a:pt x="135" y="22"/>
                    <a:pt x="101" y="0"/>
                    <a:pt x="68"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33"/>
            <p:cNvSpPr/>
            <p:nvPr/>
          </p:nvSpPr>
          <p:spPr>
            <a:xfrm>
              <a:off x="3572650" y="547625"/>
              <a:ext cx="3375" cy="862425"/>
            </a:xfrm>
            <a:custGeom>
              <a:avLst/>
              <a:gdLst/>
              <a:ahLst/>
              <a:cxnLst/>
              <a:rect l="l" t="t" r="r" b="b"/>
              <a:pathLst>
                <a:path w="135" h="34497" extrusionOk="0">
                  <a:moveTo>
                    <a:pt x="67" y="0"/>
                  </a:moveTo>
                  <a:cubicBezTo>
                    <a:pt x="35" y="0"/>
                    <a:pt x="3" y="21"/>
                    <a:pt x="1" y="64"/>
                  </a:cubicBezTo>
                  <a:lnTo>
                    <a:pt x="1" y="34430"/>
                  </a:lnTo>
                  <a:cubicBezTo>
                    <a:pt x="1" y="34466"/>
                    <a:pt x="31" y="34496"/>
                    <a:pt x="67" y="34496"/>
                  </a:cubicBezTo>
                  <a:cubicBezTo>
                    <a:pt x="105" y="34496"/>
                    <a:pt x="135" y="34466"/>
                    <a:pt x="135" y="34430"/>
                  </a:cubicBezTo>
                  <a:lnTo>
                    <a:pt x="135" y="64"/>
                  </a:lnTo>
                  <a:cubicBezTo>
                    <a:pt x="132" y="21"/>
                    <a:pt x="100" y="0"/>
                    <a:pt x="6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33"/>
            <p:cNvSpPr/>
            <p:nvPr/>
          </p:nvSpPr>
          <p:spPr>
            <a:xfrm>
              <a:off x="915925" y="3782925"/>
              <a:ext cx="3400" cy="304025"/>
            </a:xfrm>
            <a:custGeom>
              <a:avLst/>
              <a:gdLst/>
              <a:ahLst/>
              <a:cxnLst/>
              <a:rect l="l" t="t" r="r" b="b"/>
              <a:pathLst>
                <a:path w="136" h="12161" extrusionOk="0">
                  <a:moveTo>
                    <a:pt x="68" y="1"/>
                  </a:moveTo>
                  <a:cubicBezTo>
                    <a:pt x="35" y="1"/>
                    <a:pt x="1" y="23"/>
                    <a:pt x="1" y="68"/>
                  </a:cubicBezTo>
                  <a:lnTo>
                    <a:pt x="1" y="12093"/>
                  </a:lnTo>
                  <a:cubicBezTo>
                    <a:pt x="1" y="12130"/>
                    <a:pt x="31" y="12160"/>
                    <a:pt x="67" y="12160"/>
                  </a:cubicBezTo>
                  <a:cubicBezTo>
                    <a:pt x="105" y="12160"/>
                    <a:pt x="135" y="12130"/>
                    <a:pt x="135" y="12093"/>
                  </a:cubicBezTo>
                  <a:lnTo>
                    <a:pt x="135" y="68"/>
                  </a:lnTo>
                  <a:cubicBezTo>
                    <a:pt x="135" y="23"/>
                    <a:pt x="102" y="1"/>
                    <a:pt x="6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33"/>
          <p:cNvGrpSpPr/>
          <p:nvPr/>
        </p:nvGrpSpPr>
        <p:grpSpPr>
          <a:xfrm>
            <a:off x="1514704" y="675728"/>
            <a:ext cx="1490178" cy="21378"/>
            <a:chOff x="2940000" y="3484425"/>
            <a:chExt cx="876575" cy="12575"/>
          </a:xfrm>
        </p:grpSpPr>
        <p:sp>
          <p:nvSpPr>
            <p:cNvPr id="7907" name="Google Shape;7907;p33"/>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33"/>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33"/>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33"/>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33"/>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33"/>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33"/>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33"/>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33"/>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33"/>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33"/>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33"/>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33"/>
          <p:cNvGrpSpPr/>
          <p:nvPr/>
        </p:nvGrpSpPr>
        <p:grpSpPr>
          <a:xfrm>
            <a:off x="6131406" y="675728"/>
            <a:ext cx="1490178" cy="21378"/>
            <a:chOff x="2940000" y="3484425"/>
            <a:chExt cx="876575" cy="12575"/>
          </a:xfrm>
        </p:grpSpPr>
        <p:sp>
          <p:nvSpPr>
            <p:cNvPr id="7920" name="Google Shape;7920;p33"/>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33"/>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33"/>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33"/>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33"/>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33"/>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33"/>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33"/>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33"/>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33"/>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33"/>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33"/>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2" name="Google Shape;7932;p33"/>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33">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934" name="Google Shape;7934;p33">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935" name="Google Shape;7935;p33">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Image 4">
            <a:extLst>
              <a:ext uri="{FF2B5EF4-FFF2-40B4-BE49-F238E27FC236}">
                <a16:creationId xmlns:a16="http://schemas.microsoft.com/office/drawing/2014/main" id="{4A85892A-E181-07D2-0FE0-8CEF4C3020D0}"/>
              </a:ext>
            </a:extLst>
          </p:cNvPr>
          <p:cNvPicPr>
            <a:picLocks noChangeAspect="1"/>
          </p:cNvPicPr>
          <p:nvPr/>
        </p:nvPicPr>
        <p:blipFill>
          <a:blip r:embed="rId4"/>
          <a:stretch>
            <a:fillRect/>
          </a:stretch>
        </p:blipFill>
        <p:spPr>
          <a:xfrm>
            <a:off x="5488665" y="1724701"/>
            <a:ext cx="3000794" cy="271500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39"/>
        <p:cNvGrpSpPr/>
        <p:nvPr/>
      </p:nvGrpSpPr>
      <p:grpSpPr>
        <a:xfrm>
          <a:off x="0" y="0"/>
          <a:ext cx="0" cy="0"/>
          <a:chOff x="0" y="0"/>
          <a:chExt cx="0" cy="0"/>
        </a:xfrm>
      </p:grpSpPr>
      <p:sp>
        <p:nvSpPr>
          <p:cNvPr id="7940" name="Google Shape;7940;p34"/>
          <p:cNvSpPr txBox="1">
            <a:spLocks noGrp="1"/>
          </p:cNvSpPr>
          <p:nvPr>
            <p:ph type="title"/>
          </p:nvPr>
        </p:nvSpPr>
        <p:spPr>
          <a:xfrm>
            <a:off x="5143500" y="1844100"/>
            <a:ext cx="27432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Créer un modèle prédictif</a:t>
            </a:r>
            <a:endParaRPr dirty="0"/>
          </a:p>
        </p:txBody>
      </p:sp>
      <p:sp>
        <p:nvSpPr>
          <p:cNvPr id="7941" name="Google Shape;7941;p34"/>
          <p:cNvSpPr txBox="1">
            <a:spLocks noGrp="1"/>
          </p:cNvSpPr>
          <p:nvPr>
            <p:ph type="subTitle" idx="1"/>
          </p:nvPr>
        </p:nvSpPr>
        <p:spPr>
          <a:xfrm>
            <a:off x="5207375" y="3482250"/>
            <a:ext cx="2575500" cy="41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7942" name="Google Shape;7942;p34"/>
          <p:cNvSpPr txBox="1">
            <a:spLocks noGrp="1"/>
          </p:cNvSpPr>
          <p:nvPr>
            <p:ph type="title" idx="2"/>
          </p:nvPr>
        </p:nvSpPr>
        <p:spPr>
          <a:xfrm>
            <a:off x="5635325" y="1284092"/>
            <a:ext cx="1715400" cy="104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grpSp>
        <p:nvGrpSpPr>
          <p:cNvPr id="7943" name="Google Shape;7943;p34"/>
          <p:cNvGrpSpPr/>
          <p:nvPr/>
        </p:nvGrpSpPr>
        <p:grpSpPr>
          <a:xfrm>
            <a:off x="-2218175" y="-47537"/>
            <a:ext cx="6379775" cy="5238575"/>
            <a:chOff x="619950" y="238125"/>
            <a:chExt cx="6379775" cy="5238575"/>
          </a:xfrm>
        </p:grpSpPr>
        <p:sp>
          <p:nvSpPr>
            <p:cNvPr id="7944" name="Google Shape;7944;p34"/>
            <p:cNvSpPr/>
            <p:nvPr/>
          </p:nvSpPr>
          <p:spPr>
            <a:xfrm>
              <a:off x="3021425" y="918700"/>
              <a:ext cx="11525" cy="2891025"/>
            </a:xfrm>
            <a:custGeom>
              <a:avLst/>
              <a:gdLst/>
              <a:ahLst/>
              <a:cxnLst/>
              <a:rect l="l" t="t" r="r" b="b"/>
              <a:pathLst>
                <a:path w="461" h="115641" extrusionOk="0">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3254225" y="940100"/>
              <a:ext cx="11475" cy="2870150"/>
            </a:xfrm>
            <a:custGeom>
              <a:avLst/>
              <a:gdLst/>
              <a:ahLst/>
              <a:cxnLst/>
              <a:rect l="l" t="t" r="r" b="b"/>
              <a:pathLst>
                <a:path w="459" h="114806" extrusionOk="0">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1086800" y="3781300"/>
              <a:ext cx="5386275" cy="493325"/>
            </a:xfrm>
            <a:custGeom>
              <a:avLst/>
              <a:gdLst/>
              <a:ahLst/>
              <a:cxnLst/>
              <a:rect l="l" t="t" r="r" b="b"/>
              <a:pathLst>
                <a:path w="215451" h="19733" extrusionOk="0">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1103575" y="3836250"/>
              <a:ext cx="5352725" cy="455050"/>
            </a:xfrm>
            <a:custGeom>
              <a:avLst/>
              <a:gdLst/>
              <a:ahLst/>
              <a:cxnLst/>
              <a:rect l="l" t="t" r="r" b="b"/>
              <a:pathLst>
                <a:path w="214109" h="18202" extrusionOk="0">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1136600" y="3890075"/>
              <a:ext cx="5286625" cy="416525"/>
            </a:xfrm>
            <a:custGeom>
              <a:avLst/>
              <a:gdLst/>
              <a:ahLst/>
              <a:cxnLst/>
              <a:rect l="l" t="t" r="r" b="b"/>
              <a:pathLst>
                <a:path w="211465" h="16661" extrusionOk="0">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1216075" y="3943075"/>
              <a:ext cx="5207150" cy="448650"/>
            </a:xfrm>
            <a:custGeom>
              <a:avLst/>
              <a:gdLst/>
              <a:ahLst/>
              <a:cxnLst/>
              <a:rect l="l" t="t" r="r" b="b"/>
              <a:pathLst>
                <a:path w="208286" h="17946" extrusionOk="0">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1220400" y="4047675"/>
              <a:ext cx="5198425" cy="341875"/>
            </a:xfrm>
            <a:custGeom>
              <a:avLst/>
              <a:gdLst/>
              <a:ahLst/>
              <a:cxnLst/>
              <a:rect l="l" t="t" r="r" b="b"/>
              <a:pathLst>
                <a:path w="207937" h="13675" extrusionOk="0">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2992125" y="4070325"/>
              <a:ext cx="270875" cy="1068600"/>
            </a:xfrm>
            <a:custGeom>
              <a:avLst/>
              <a:gdLst/>
              <a:ahLst/>
              <a:cxnLst/>
              <a:rect l="l" t="t" r="r" b="b"/>
              <a:pathLst>
                <a:path w="10835" h="42744" extrusionOk="0">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1248450" y="4180050"/>
              <a:ext cx="1991425" cy="163575"/>
            </a:xfrm>
            <a:custGeom>
              <a:avLst/>
              <a:gdLst/>
              <a:ahLst/>
              <a:cxnLst/>
              <a:rect l="l" t="t" r="r" b="b"/>
              <a:pathLst>
                <a:path w="79657" h="6543" extrusionOk="0">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1248450" y="4206025"/>
              <a:ext cx="1991425" cy="155075"/>
            </a:xfrm>
            <a:custGeom>
              <a:avLst/>
              <a:gdLst/>
              <a:ahLst/>
              <a:cxnLst/>
              <a:rect l="l" t="t" r="r" b="b"/>
              <a:pathLst>
                <a:path w="79657" h="6203" extrusionOk="0">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3014275" y="5037050"/>
              <a:ext cx="225350" cy="6050"/>
            </a:xfrm>
            <a:custGeom>
              <a:avLst/>
              <a:gdLst/>
              <a:ahLst/>
              <a:cxnLst/>
              <a:rect l="l" t="t" r="r" b="b"/>
              <a:pathLst>
                <a:path w="9014" h="242" extrusionOk="0">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3118025" y="4205925"/>
              <a:ext cx="6175" cy="837175"/>
            </a:xfrm>
            <a:custGeom>
              <a:avLst/>
              <a:gdLst/>
              <a:ahLst/>
              <a:cxnLst/>
              <a:rect l="l" t="t" r="r" b="b"/>
              <a:pathLst>
                <a:path w="247" h="33487" extrusionOk="0">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1241350" y="4265025"/>
              <a:ext cx="1778825" cy="851650"/>
            </a:xfrm>
            <a:custGeom>
              <a:avLst/>
              <a:gdLst/>
              <a:ahLst/>
              <a:cxnLst/>
              <a:rect l="l" t="t" r="r" b="b"/>
              <a:pathLst>
                <a:path w="71153" h="34066" extrusionOk="0">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2502975" y="4116350"/>
              <a:ext cx="73975" cy="998775"/>
            </a:xfrm>
            <a:custGeom>
              <a:avLst/>
              <a:gdLst/>
              <a:ahLst/>
              <a:cxnLst/>
              <a:rect l="l" t="t" r="r" b="b"/>
              <a:pathLst>
                <a:path w="2959" h="39951" extrusionOk="0">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2417050" y="4128100"/>
              <a:ext cx="121750" cy="986100"/>
            </a:xfrm>
            <a:custGeom>
              <a:avLst/>
              <a:gdLst/>
              <a:ahLst/>
              <a:cxnLst/>
              <a:rect l="l" t="t" r="r" b="b"/>
              <a:pathLst>
                <a:path w="4870" h="39444" extrusionOk="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1589275" y="4219825"/>
              <a:ext cx="60400" cy="869600"/>
            </a:xfrm>
            <a:custGeom>
              <a:avLst/>
              <a:gdLst/>
              <a:ahLst/>
              <a:cxnLst/>
              <a:rect l="l" t="t" r="r" b="b"/>
              <a:pathLst>
                <a:path w="2416" h="34784" extrusionOk="0">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1539725" y="4227025"/>
              <a:ext cx="80525" cy="860775"/>
            </a:xfrm>
            <a:custGeom>
              <a:avLst/>
              <a:gdLst/>
              <a:ahLst/>
              <a:cxnLst/>
              <a:rect l="l" t="t" r="r" b="b"/>
              <a:pathLst>
                <a:path w="3221" h="34431" extrusionOk="0">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1262925" y="4260150"/>
              <a:ext cx="53800" cy="815175"/>
            </a:xfrm>
            <a:custGeom>
              <a:avLst/>
              <a:gdLst/>
              <a:ahLst/>
              <a:cxnLst/>
              <a:rect l="l" t="t" r="r" b="b"/>
              <a:pathLst>
                <a:path w="2152" h="32607" extrusionOk="0">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1215425" y="4267700"/>
              <a:ext cx="71300" cy="806900"/>
            </a:xfrm>
            <a:custGeom>
              <a:avLst/>
              <a:gdLst/>
              <a:ahLst/>
              <a:cxnLst/>
              <a:rect l="l" t="t" r="r" b="b"/>
              <a:pathLst>
                <a:path w="2852" h="32276" extrusionOk="0">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1239300" y="5014125"/>
              <a:ext cx="1334650" cy="21850"/>
            </a:xfrm>
            <a:custGeom>
              <a:avLst/>
              <a:gdLst/>
              <a:ahLst/>
              <a:cxnLst/>
              <a:rect l="l" t="t" r="r" b="b"/>
              <a:pathLst>
                <a:path w="53386" h="874" extrusionOk="0">
                  <a:moveTo>
                    <a:pt x="2" y="0"/>
                  </a:moveTo>
                  <a:lnTo>
                    <a:pt x="0" y="151"/>
                  </a:lnTo>
                  <a:lnTo>
                    <a:pt x="53384" y="874"/>
                  </a:lnTo>
                  <a:lnTo>
                    <a:pt x="53385" y="723"/>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3233525" y="4189625"/>
              <a:ext cx="2301600" cy="201900"/>
            </a:xfrm>
            <a:custGeom>
              <a:avLst/>
              <a:gdLst/>
              <a:ahLst/>
              <a:cxnLst/>
              <a:rect l="l" t="t" r="r" b="b"/>
              <a:pathLst>
                <a:path w="92064" h="8076" extrusionOk="0">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917975" y="4418650"/>
              <a:ext cx="503625" cy="48525"/>
            </a:xfrm>
            <a:custGeom>
              <a:avLst/>
              <a:gdLst/>
              <a:ahLst/>
              <a:cxnLst/>
              <a:rect l="l" t="t" r="r" b="b"/>
              <a:pathLst>
                <a:path w="20145" h="1941" extrusionOk="0">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3233525" y="4215600"/>
              <a:ext cx="2301675" cy="195775"/>
            </a:xfrm>
            <a:custGeom>
              <a:avLst/>
              <a:gdLst/>
              <a:ahLst/>
              <a:cxnLst/>
              <a:rect l="l" t="t" r="r" b="b"/>
              <a:pathLst>
                <a:path w="92067" h="7831" extrusionOk="0">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917975" y="4437475"/>
              <a:ext cx="503625" cy="47175"/>
            </a:xfrm>
            <a:custGeom>
              <a:avLst/>
              <a:gdLst/>
              <a:ahLst/>
              <a:cxnLst/>
              <a:rect l="l" t="t" r="r" b="b"/>
              <a:pathLst>
                <a:path w="20145" h="1887" extrusionOk="0">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3235875" y="4383600"/>
              <a:ext cx="3185700" cy="733075"/>
            </a:xfrm>
            <a:custGeom>
              <a:avLst/>
              <a:gdLst/>
              <a:ahLst/>
              <a:cxnLst/>
              <a:rect l="l" t="t" r="r" b="b"/>
              <a:pathLst>
                <a:path w="127428" h="29323" extrusionOk="0">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3947750" y="4135950"/>
              <a:ext cx="77325" cy="973250"/>
            </a:xfrm>
            <a:custGeom>
              <a:avLst/>
              <a:gdLst/>
              <a:ahLst/>
              <a:cxnLst/>
              <a:rect l="l" t="t" r="r" b="b"/>
              <a:pathLst>
                <a:path w="3093" h="38930" extrusionOk="0">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3985825" y="4137325"/>
              <a:ext cx="124875" cy="970400"/>
            </a:xfrm>
            <a:custGeom>
              <a:avLst/>
              <a:gdLst/>
              <a:ahLst/>
              <a:cxnLst/>
              <a:rect l="l" t="t" r="r" b="b"/>
              <a:pathLst>
                <a:path w="4995" h="38816" extrusionOk="0">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4603300" y="4205150"/>
              <a:ext cx="71475" cy="877400"/>
            </a:xfrm>
            <a:custGeom>
              <a:avLst/>
              <a:gdLst/>
              <a:ahLst/>
              <a:cxnLst/>
              <a:rect l="l" t="t" r="r" b="b"/>
              <a:pathLst>
                <a:path w="2859" h="35096" extrusionOk="0">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4638900" y="4209125"/>
              <a:ext cx="95925" cy="872150"/>
            </a:xfrm>
            <a:custGeom>
              <a:avLst/>
              <a:gdLst/>
              <a:ahLst/>
              <a:cxnLst/>
              <a:rect l="l" t="t" r="r" b="b"/>
              <a:pathLst>
                <a:path w="3837" h="34886" extrusionOk="0">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079525" y="4253575"/>
              <a:ext cx="60100" cy="813025"/>
            </a:xfrm>
            <a:custGeom>
              <a:avLst/>
              <a:gdLst/>
              <a:ahLst/>
              <a:cxnLst/>
              <a:rect l="l" t="t" r="r" b="b"/>
              <a:pathLst>
                <a:path w="2404" h="32521" extrusionOk="0">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108950" y="4254525"/>
              <a:ext cx="80225" cy="810625"/>
            </a:xfrm>
            <a:custGeom>
              <a:avLst/>
              <a:gdLst/>
              <a:ahLst/>
              <a:cxnLst/>
              <a:rect l="l" t="t" r="r" b="b"/>
              <a:pathLst>
                <a:path w="3209" h="32425" extrusionOk="0">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921075" y="4969125"/>
              <a:ext cx="497525" cy="14600"/>
            </a:xfrm>
            <a:custGeom>
              <a:avLst/>
              <a:gdLst/>
              <a:ahLst/>
              <a:cxnLst/>
              <a:rect l="l" t="t" r="r" b="b"/>
              <a:pathLst>
                <a:path w="19901" h="584" extrusionOk="0">
                  <a:moveTo>
                    <a:pt x="19897" y="1"/>
                  </a:moveTo>
                  <a:lnTo>
                    <a:pt x="1" y="433"/>
                  </a:lnTo>
                  <a:lnTo>
                    <a:pt x="5" y="583"/>
                  </a:lnTo>
                  <a:lnTo>
                    <a:pt x="19900" y="151"/>
                  </a:lnTo>
                  <a:lnTo>
                    <a:pt x="19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3236650" y="4988350"/>
              <a:ext cx="2295525" cy="53625"/>
            </a:xfrm>
            <a:custGeom>
              <a:avLst/>
              <a:gdLst/>
              <a:ahLst/>
              <a:cxnLst/>
              <a:rect l="l" t="t" r="r" b="b"/>
              <a:pathLst>
                <a:path w="91821" h="2145" extrusionOk="0">
                  <a:moveTo>
                    <a:pt x="91817" y="1"/>
                  </a:moveTo>
                  <a:lnTo>
                    <a:pt x="0" y="1993"/>
                  </a:lnTo>
                  <a:lnTo>
                    <a:pt x="4" y="2145"/>
                  </a:lnTo>
                  <a:lnTo>
                    <a:pt x="91821" y="153"/>
                  </a:lnTo>
                  <a:lnTo>
                    <a:pt x="918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1147225" y="715000"/>
              <a:ext cx="5186375" cy="2192250"/>
            </a:xfrm>
            <a:custGeom>
              <a:avLst/>
              <a:gdLst/>
              <a:ahLst/>
              <a:cxnLst/>
              <a:rect l="l" t="t" r="r" b="b"/>
              <a:pathLst>
                <a:path w="207455" h="87690" extrusionOk="0">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1149750" y="859150"/>
              <a:ext cx="5181350" cy="2045475"/>
            </a:xfrm>
            <a:custGeom>
              <a:avLst/>
              <a:gdLst/>
              <a:ahLst/>
              <a:cxnLst/>
              <a:rect l="l" t="t" r="r" b="b"/>
              <a:pathLst>
                <a:path w="207254" h="81819" extrusionOk="0">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3115350" y="856925"/>
              <a:ext cx="11525" cy="2936275"/>
            </a:xfrm>
            <a:custGeom>
              <a:avLst/>
              <a:gdLst/>
              <a:ahLst/>
              <a:cxnLst/>
              <a:rect l="l" t="t" r="r" b="b"/>
              <a:pathLst>
                <a:path w="461" h="117451" extrusionOk="0">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1217725" y="2109700"/>
              <a:ext cx="6075" cy="1966650"/>
            </a:xfrm>
            <a:custGeom>
              <a:avLst/>
              <a:gdLst/>
              <a:ahLst/>
              <a:cxnLst/>
              <a:rect l="l" t="t" r="r" b="b"/>
              <a:pathLst>
                <a:path w="243" h="78666" extrusionOk="0">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265525" y="2898650"/>
              <a:ext cx="6075" cy="1325625"/>
            </a:xfrm>
            <a:custGeom>
              <a:avLst/>
              <a:gdLst/>
              <a:ahLst/>
              <a:cxnLst/>
              <a:rect l="l" t="t" r="r" b="b"/>
              <a:pathLst>
                <a:path w="243" h="53025" extrusionOk="0">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1584450" y="1815725"/>
              <a:ext cx="6200" cy="2207025"/>
            </a:xfrm>
            <a:custGeom>
              <a:avLst/>
              <a:gdLst/>
              <a:ahLst/>
              <a:cxnLst/>
              <a:rect l="l" t="t" r="r" b="b"/>
              <a:pathLst>
                <a:path w="248" h="88281" extrusionOk="0">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1633700" y="1780250"/>
              <a:ext cx="48525" cy="2235200"/>
            </a:xfrm>
            <a:custGeom>
              <a:avLst/>
              <a:gdLst/>
              <a:ahLst/>
              <a:cxnLst/>
              <a:rect l="l" t="t" r="r" b="b"/>
              <a:pathLst>
                <a:path w="1941" h="89408" extrusionOk="0">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1147200" y="2108875"/>
              <a:ext cx="11350" cy="1979400"/>
            </a:xfrm>
            <a:custGeom>
              <a:avLst/>
              <a:gdLst/>
              <a:ahLst/>
              <a:cxnLst/>
              <a:rect l="l" t="t" r="r" b="b"/>
              <a:pathLst>
                <a:path w="454" h="79176" extrusionOk="0">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1199025" y="2076950"/>
              <a:ext cx="48525" cy="2002075"/>
            </a:xfrm>
            <a:custGeom>
              <a:avLst/>
              <a:gdLst/>
              <a:ahLst/>
              <a:cxnLst/>
              <a:rect l="l" t="t" r="r" b="b"/>
              <a:pathLst>
                <a:path w="1941" h="80083" extrusionOk="0">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1978350" y="1543875"/>
              <a:ext cx="11100" cy="2422350"/>
            </a:xfrm>
            <a:custGeom>
              <a:avLst/>
              <a:gdLst/>
              <a:ahLst/>
              <a:cxnLst/>
              <a:rect l="l" t="t" r="r" b="b"/>
              <a:pathLst>
                <a:path w="444" h="96894" extrusionOk="0">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2042475" y="1499275"/>
              <a:ext cx="66075" cy="2457375"/>
            </a:xfrm>
            <a:custGeom>
              <a:avLst/>
              <a:gdLst/>
              <a:ahLst/>
              <a:cxnLst/>
              <a:rect l="l" t="t" r="r" b="b"/>
              <a:pathLst>
                <a:path w="2643" h="98295" extrusionOk="0">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2464125" y="1214875"/>
              <a:ext cx="10925" cy="2672900"/>
            </a:xfrm>
            <a:custGeom>
              <a:avLst/>
              <a:gdLst/>
              <a:ahLst/>
              <a:cxnLst/>
              <a:rect l="l" t="t" r="r" b="b"/>
              <a:pathLst>
                <a:path w="437" h="106916" extrusionOk="0">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2528125" y="1168700"/>
              <a:ext cx="66100" cy="2715125"/>
            </a:xfrm>
            <a:custGeom>
              <a:avLst/>
              <a:gdLst/>
              <a:ahLst/>
              <a:cxnLst/>
              <a:rect l="l" t="t" r="r" b="b"/>
              <a:pathLst>
                <a:path w="2644" h="108605" extrusionOk="0">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5170325" y="2134525"/>
              <a:ext cx="6075" cy="1937800"/>
            </a:xfrm>
            <a:custGeom>
              <a:avLst/>
              <a:gdLst/>
              <a:ahLst/>
              <a:cxnLst/>
              <a:rect l="l" t="t" r="r" b="b"/>
              <a:pathLst>
                <a:path w="243" h="77512" extrusionOk="0">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5078700" y="2098350"/>
              <a:ext cx="48525" cy="1967150"/>
            </a:xfrm>
            <a:custGeom>
              <a:avLst/>
              <a:gdLst/>
              <a:ahLst/>
              <a:cxnLst/>
              <a:rect l="l" t="t" r="r" b="b"/>
              <a:pathLst>
                <a:path w="1941" h="78686" extrusionOk="0">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5605000" y="2419950"/>
              <a:ext cx="6075" cy="1712500"/>
            </a:xfrm>
            <a:custGeom>
              <a:avLst/>
              <a:gdLst/>
              <a:ahLst/>
              <a:cxnLst/>
              <a:rect l="l" t="t" r="r" b="b"/>
              <a:pathLst>
                <a:path w="243" h="68500" extrusionOk="0">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5513375" y="2388025"/>
              <a:ext cx="48500" cy="1737625"/>
            </a:xfrm>
            <a:custGeom>
              <a:avLst/>
              <a:gdLst/>
              <a:ahLst/>
              <a:cxnLst/>
              <a:rect l="l" t="t" r="r" b="b"/>
              <a:pathLst>
                <a:path w="1940" h="69505" extrusionOk="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5918100" y="2624750"/>
              <a:ext cx="6075" cy="1551000"/>
            </a:xfrm>
            <a:custGeom>
              <a:avLst/>
              <a:gdLst/>
              <a:ahLst/>
              <a:cxnLst/>
              <a:rect l="l" t="t" r="r" b="b"/>
              <a:pathLst>
                <a:path w="243" h="62040" extrusionOk="0">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826550" y="2592725"/>
              <a:ext cx="48450" cy="1576225"/>
            </a:xfrm>
            <a:custGeom>
              <a:avLst/>
              <a:gdLst/>
              <a:ahLst/>
              <a:cxnLst/>
              <a:rect l="l" t="t" r="r" b="b"/>
              <a:pathLst>
                <a:path w="1938" h="63049" extrusionOk="0">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6322275" y="2891250"/>
              <a:ext cx="11325" cy="1344225"/>
            </a:xfrm>
            <a:custGeom>
              <a:avLst/>
              <a:gdLst/>
              <a:ahLst/>
              <a:cxnLst/>
              <a:rect l="l" t="t" r="r" b="b"/>
              <a:pathLst>
                <a:path w="453" h="53769" extrusionOk="0">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6233375" y="2861975"/>
              <a:ext cx="48400" cy="1363250"/>
            </a:xfrm>
            <a:custGeom>
              <a:avLst/>
              <a:gdLst/>
              <a:ahLst/>
              <a:cxnLst/>
              <a:rect l="l" t="t" r="r" b="b"/>
              <a:pathLst>
                <a:path w="1936" h="54530" extrusionOk="0">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4680000" y="1810375"/>
              <a:ext cx="10925" cy="2196875"/>
            </a:xfrm>
            <a:custGeom>
              <a:avLst/>
              <a:gdLst/>
              <a:ahLst/>
              <a:cxnLst/>
              <a:rect l="l" t="t" r="r" b="b"/>
              <a:pathLst>
                <a:path w="437" h="87875" extrusionOk="0">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4560825" y="1765625"/>
              <a:ext cx="66100" cy="2233250"/>
            </a:xfrm>
            <a:custGeom>
              <a:avLst/>
              <a:gdLst/>
              <a:ahLst/>
              <a:cxnLst/>
              <a:rect l="l" t="t" r="r" b="b"/>
              <a:pathLst>
                <a:path w="2644" h="89330" extrusionOk="0">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4066200" y="1404925"/>
              <a:ext cx="10925" cy="2518100"/>
            </a:xfrm>
            <a:custGeom>
              <a:avLst/>
              <a:gdLst/>
              <a:ahLst/>
              <a:cxnLst/>
              <a:rect l="l" t="t" r="r" b="b"/>
              <a:pathLst>
                <a:path w="437" h="100724" extrusionOk="0">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3947025" y="1358750"/>
              <a:ext cx="66125" cy="2554725"/>
            </a:xfrm>
            <a:custGeom>
              <a:avLst/>
              <a:gdLst/>
              <a:ahLst/>
              <a:cxnLst/>
              <a:rect l="l" t="t" r="r" b="b"/>
              <a:pathLst>
                <a:path w="2645" h="102189" extrusionOk="0">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6145825" y="4358725"/>
              <a:ext cx="53750" cy="665825"/>
            </a:xfrm>
            <a:custGeom>
              <a:avLst/>
              <a:gdLst/>
              <a:ahLst/>
              <a:cxnLst/>
              <a:rect l="l" t="t" r="r" b="b"/>
              <a:pathLst>
                <a:path w="2150" h="26633" extrusionOk="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6175800" y="4367550"/>
              <a:ext cx="72050" cy="656275"/>
            </a:xfrm>
            <a:custGeom>
              <a:avLst/>
              <a:gdLst/>
              <a:ahLst/>
              <a:cxnLst/>
              <a:rect l="l" t="t" r="r" b="b"/>
              <a:pathLst>
                <a:path w="2882" h="26251" extrusionOk="0">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1314550" y="4512150"/>
              <a:ext cx="252075" cy="16375"/>
            </a:xfrm>
            <a:custGeom>
              <a:avLst/>
              <a:gdLst/>
              <a:ahLst/>
              <a:cxnLst/>
              <a:rect l="l" t="t" r="r" b="b"/>
              <a:pathLst>
                <a:path w="10083" h="655" extrusionOk="0">
                  <a:moveTo>
                    <a:pt x="10075" y="1"/>
                  </a:moveTo>
                  <a:lnTo>
                    <a:pt x="0" y="504"/>
                  </a:lnTo>
                  <a:lnTo>
                    <a:pt x="8" y="655"/>
                  </a:lnTo>
                  <a:lnTo>
                    <a:pt x="10083" y="152"/>
                  </a:lnTo>
                  <a:lnTo>
                    <a:pt x="10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1314800" y="4887625"/>
              <a:ext cx="251975" cy="10200"/>
            </a:xfrm>
            <a:custGeom>
              <a:avLst/>
              <a:gdLst/>
              <a:ahLst/>
              <a:cxnLst/>
              <a:rect l="l" t="t" r="r" b="b"/>
              <a:pathLst>
                <a:path w="10079" h="408" extrusionOk="0">
                  <a:moveTo>
                    <a:pt x="5" y="1"/>
                  </a:moveTo>
                  <a:lnTo>
                    <a:pt x="1" y="153"/>
                  </a:lnTo>
                  <a:lnTo>
                    <a:pt x="10074" y="408"/>
                  </a:lnTo>
                  <a:lnTo>
                    <a:pt x="10078" y="256"/>
                  </a:lnTo>
                  <a:lnTo>
                    <a:pt x="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1314850" y="4914500"/>
              <a:ext cx="251850" cy="3825"/>
            </a:xfrm>
            <a:custGeom>
              <a:avLst/>
              <a:gdLst/>
              <a:ahLst/>
              <a:cxnLst/>
              <a:rect l="l" t="t" r="r" b="b"/>
              <a:pathLst>
                <a:path w="10074" h="153" extrusionOk="0">
                  <a:moveTo>
                    <a:pt x="0" y="0"/>
                  </a:moveTo>
                  <a:lnTo>
                    <a:pt x="0" y="152"/>
                  </a:lnTo>
                  <a:lnTo>
                    <a:pt x="10074" y="152"/>
                  </a:lnTo>
                  <a:lnTo>
                    <a:pt x="100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1341900" y="4526675"/>
              <a:ext cx="3775" cy="363425"/>
            </a:xfrm>
            <a:custGeom>
              <a:avLst/>
              <a:gdLst/>
              <a:ahLst/>
              <a:cxnLst/>
              <a:rect l="l" t="t" r="r" b="b"/>
              <a:pathLst>
                <a:path w="151" h="14537" extrusionOk="0">
                  <a:moveTo>
                    <a:pt x="0" y="0"/>
                  </a:moveTo>
                  <a:lnTo>
                    <a:pt x="0" y="14537"/>
                  </a:lnTo>
                  <a:lnTo>
                    <a:pt x="151" y="14537"/>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1645800" y="4887975"/>
              <a:ext cx="332275" cy="6550"/>
            </a:xfrm>
            <a:custGeom>
              <a:avLst/>
              <a:gdLst/>
              <a:ahLst/>
              <a:cxnLst/>
              <a:rect l="l" t="t" r="r" b="b"/>
              <a:pathLst>
                <a:path w="13291" h="262" extrusionOk="0">
                  <a:moveTo>
                    <a:pt x="13289" y="0"/>
                  </a:moveTo>
                  <a:lnTo>
                    <a:pt x="0" y="111"/>
                  </a:lnTo>
                  <a:lnTo>
                    <a:pt x="1" y="262"/>
                  </a:lnTo>
                  <a:lnTo>
                    <a:pt x="13291" y="151"/>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1645700" y="4908450"/>
              <a:ext cx="332275" cy="5200"/>
            </a:xfrm>
            <a:custGeom>
              <a:avLst/>
              <a:gdLst/>
              <a:ahLst/>
              <a:cxnLst/>
              <a:rect l="l" t="t" r="r" b="b"/>
              <a:pathLst>
                <a:path w="13291" h="208" extrusionOk="0">
                  <a:moveTo>
                    <a:pt x="13289" y="0"/>
                  </a:moveTo>
                  <a:lnTo>
                    <a:pt x="0" y="57"/>
                  </a:lnTo>
                  <a:lnTo>
                    <a:pt x="0" y="208"/>
                  </a:lnTo>
                  <a:lnTo>
                    <a:pt x="13291" y="152"/>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1645700" y="4493025"/>
              <a:ext cx="332425" cy="16300"/>
            </a:xfrm>
            <a:custGeom>
              <a:avLst/>
              <a:gdLst/>
              <a:ahLst/>
              <a:cxnLst/>
              <a:rect l="l" t="t" r="r" b="b"/>
              <a:pathLst>
                <a:path w="13297" h="652" extrusionOk="0">
                  <a:moveTo>
                    <a:pt x="13291" y="1"/>
                  </a:moveTo>
                  <a:lnTo>
                    <a:pt x="0" y="499"/>
                  </a:lnTo>
                  <a:lnTo>
                    <a:pt x="5" y="651"/>
                  </a:lnTo>
                  <a:lnTo>
                    <a:pt x="13296" y="152"/>
                  </a:lnTo>
                  <a:lnTo>
                    <a:pt x="132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1681175" y="4506150"/>
              <a:ext cx="4900" cy="386100"/>
            </a:xfrm>
            <a:custGeom>
              <a:avLst/>
              <a:gdLst/>
              <a:ahLst/>
              <a:cxnLst/>
              <a:rect l="l" t="t" r="r" b="b"/>
              <a:pathLst>
                <a:path w="196" h="15444" extrusionOk="0">
                  <a:moveTo>
                    <a:pt x="0" y="1"/>
                  </a:moveTo>
                  <a:lnTo>
                    <a:pt x="45" y="15444"/>
                  </a:lnTo>
                  <a:lnTo>
                    <a:pt x="196" y="15444"/>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2073525" y="4479700"/>
              <a:ext cx="380600" cy="13900"/>
            </a:xfrm>
            <a:custGeom>
              <a:avLst/>
              <a:gdLst/>
              <a:ahLst/>
              <a:cxnLst/>
              <a:rect l="l" t="t" r="r" b="b"/>
              <a:pathLst>
                <a:path w="15224" h="556" extrusionOk="0">
                  <a:moveTo>
                    <a:pt x="15220" y="0"/>
                  </a:moveTo>
                  <a:lnTo>
                    <a:pt x="0" y="403"/>
                  </a:lnTo>
                  <a:lnTo>
                    <a:pt x="4" y="555"/>
                  </a:lnTo>
                  <a:lnTo>
                    <a:pt x="15224" y="151"/>
                  </a:lnTo>
                  <a:lnTo>
                    <a:pt x="15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2073550" y="4882150"/>
              <a:ext cx="371000" cy="5900"/>
            </a:xfrm>
            <a:custGeom>
              <a:avLst/>
              <a:gdLst/>
              <a:ahLst/>
              <a:cxnLst/>
              <a:rect l="l" t="t" r="r" b="b"/>
              <a:pathLst>
                <a:path w="14840" h="236" extrusionOk="0">
                  <a:moveTo>
                    <a:pt x="14839" y="1"/>
                  </a:moveTo>
                  <a:lnTo>
                    <a:pt x="1" y="85"/>
                  </a:lnTo>
                  <a:lnTo>
                    <a:pt x="2" y="236"/>
                  </a:lnTo>
                  <a:lnTo>
                    <a:pt x="14840" y="151"/>
                  </a:lnTo>
                  <a:lnTo>
                    <a:pt x="148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2073550" y="4903350"/>
              <a:ext cx="376300" cy="4850"/>
            </a:xfrm>
            <a:custGeom>
              <a:avLst/>
              <a:gdLst/>
              <a:ahLst/>
              <a:cxnLst/>
              <a:rect l="l" t="t" r="r" b="b"/>
              <a:pathLst>
                <a:path w="15052" h="194" extrusionOk="0">
                  <a:moveTo>
                    <a:pt x="15051" y="1"/>
                  </a:moveTo>
                  <a:lnTo>
                    <a:pt x="1" y="43"/>
                  </a:lnTo>
                  <a:lnTo>
                    <a:pt x="2" y="194"/>
                  </a:lnTo>
                  <a:lnTo>
                    <a:pt x="15051" y="152"/>
                  </a:lnTo>
                  <a:lnTo>
                    <a:pt x="150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2108600" y="4490700"/>
              <a:ext cx="3800" cy="390150"/>
            </a:xfrm>
            <a:custGeom>
              <a:avLst/>
              <a:gdLst/>
              <a:ahLst/>
              <a:cxnLst/>
              <a:rect l="l" t="t" r="r" b="b"/>
              <a:pathLst>
                <a:path w="152" h="15606" extrusionOk="0">
                  <a:moveTo>
                    <a:pt x="0" y="0"/>
                  </a:moveTo>
                  <a:lnTo>
                    <a:pt x="0" y="15606"/>
                  </a:lnTo>
                  <a:lnTo>
                    <a:pt x="151" y="15606"/>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2573875" y="4462225"/>
              <a:ext cx="443350" cy="10150"/>
            </a:xfrm>
            <a:custGeom>
              <a:avLst/>
              <a:gdLst/>
              <a:ahLst/>
              <a:cxnLst/>
              <a:rect l="l" t="t" r="r" b="b"/>
              <a:pathLst>
                <a:path w="17734" h="406" extrusionOk="0">
                  <a:moveTo>
                    <a:pt x="17731" y="0"/>
                  </a:moveTo>
                  <a:lnTo>
                    <a:pt x="1" y="254"/>
                  </a:lnTo>
                  <a:lnTo>
                    <a:pt x="2" y="406"/>
                  </a:lnTo>
                  <a:lnTo>
                    <a:pt x="17734" y="151"/>
                  </a:lnTo>
                  <a:lnTo>
                    <a:pt x="177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2773525" y="4467575"/>
              <a:ext cx="3800" cy="638850"/>
            </a:xfrm>
            <a:custGeom>
              <a:avLst/>
              <a:gdLst/>
              <a:ahLst/>
              <a:cxnLst/>
              <a:rect l="l" t="t" r="r" b="b"/>
              <a:pathLst>
                <a:path w="152" h="25554" extrusionOk="0">
                  <a:moveTo>
                    <a:pt x="1" y="0"/>
                  </a:moveTo>
                  <a:lnTo>
                    <a:pt x="1" y="25554"/>
                  </a:lnTo>
                  <a:lnTo>
                    <a:pt x="151" y="2555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2603775" y="4499300"/>
              <a:ext cx="142750" cy="434375"/>
            </a:xfrm>
            <a:custGeom>
              <a:avLst/>
              <a:gdLst/>
              <a:ahLst/>
              <a:cxnLst/>
              <a:rect l="l" t="t" r="r" b="b"/>
              <a:pathLst>
                <a:path w="5710" h="17375" extrusionOk="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2798975" y="4495050"/>
              <a:ext cx="189350" cy="438625"/>
            </a:xfrm>
            <a:custGeom>
              <a:avLst/>
              <a:gdLst/>
              <a:ahLst/>
              <a:cxnLst/>
              <a:rect l="l" t="t" r="r" b="b"/>
              <a:pathLst>
                <a:path w="7574" h="17545" extrusionOk="0">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3236650" y="4954275"/>
              <a:ext cx="715875" cy="18650"/>
            </a:xfrm>
            <a:custGeom>
              <a:avLst/>
              <a:gdLst/>
              <a:ahLst/>
              <a:cxnLst/>
              <a:rect l="l" t="t" r="r" b="b"/>
              <a:pathLst>
                <a:path w="28635" h="746" extrusionOk="0">
                  <a:moveTo>
                    <a:pt x="28634" y="0"/>
                  </a:moveTo>
                  <a:lnTo>
                    <a:pt x="0" y="595"/>
                  </a:lnTo>
                  <a:lnTo>
                    <a:pt x="4" y="745"/>
                  </a:lnTo>
                  <a:lnTo>
                    <a:pt x="28635" y="151"/>
                  </a:lnTo>
                  <a:lnTo>
                    <a:pt x="286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3238850" y="4919250"/>
              <a:ext cx="713675" cy="14425"/>
            </a:xfrm>
            <a:custGeom>
              <a:avLst/>
              <a:gdLst/>
              <a:ahLst/>
              <a:cxnLst/>
              <a:rect l="l" t="t" r="r" b="b"/>
              <a:pathLst>
                <a:path w="28547" h="577" extrusionOk="0">
                  <a:moveTo>
                    <a:pt x="28546" y="0"/>
                  </a:moveTo>
                  <a:lnTo>
                    <a:pt x="1" y="426"/>
                  </a:lnTo>
                  <a:lnTo>
                    <a:pt x="3" y="577"/>
                  </a:lnTo>
                  <a:lnTo>
                    <a:pt x="28547" y="152"/>
                  </a:lnTo>
                  <a:lnTo>
                    <a:pt x="28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3239025" y="4450725"/>
              <a:ext cx="713675" cy="15525"/>
            </a:xfrm>
            <a:custGeom>
              <a:avLst/>
              <a:gdLst/>
              <a:ahLst/>
              <a:cxnLst/>
              <a:rect l="l" t="t" r="r" b="b"/>
              <a:pathLst>
                <a:path w="28547" h="621" extrusionOk="0">
                  <a:moveTo>
                    <a:pt x="2" y="0"/>
                  </a:moveTo>
                  <a:lnTo>
                    <a:pt x="0" y="151"/>
                  </a:lnTo>
                  <a:lnTo>
                    <a:pt x="28544" y="620"/>
                  </a:lnTo>
                  <a:lnTo>
                    <a:pt x="28546" y="468"/>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3919850" y="4458250"/>
              <a:ext cx="3825" cy="463375"/>
            </a:xfrm>
            <a:custGeom>
              <a:avLst/>
              <a:gdLst/>
              <a:ahLst/>
              <a:cxnLst/>
              <a:rect l="l" t="t" r="r" b="b"/>
              <a:pathLst>
                <a:path w="153" h="18535" extrusionOk="0">
                  <a:moveTo>
                    <a:pt x="0" y="1"/>
                  </a:moveTo>
                  <a:lnTo>
                    <a:pt x="0" y="18534"/>
                  </a:lnTo>
                  <a:lnTo>
                    <a:pt x="152" y="18534"/>
                  </a:lnTo>
                  <a:lnTo>
                    <a:pt x="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4076250" y="4461925"/>
              <a:ext cx="526150" cy="21250"/>
            </a:xfrm>
            <a:custGeom>
              <a:avLst/>
              <a:gdLst/>
              <a:ahLst/>
              <a:cxnLst/>
              <a:rect l="l" t="t" r="r" b="b"/>
              <a:pathLst>
                <a:path w="21046" h="850" extrusionOk="0">
                  <a:moveTo>
                    <a:pt x="6" y="0"/>
                  </a:moveTo>
                  <a:lnTo>
                    <a:pt x="0" y="151"/>
                  </a:lnTo>
                  <a:lnTo>
                    <a:pt x="21040" y="850"/>
                  </a:lnTo>
                  <a:lnTo>
                    <a:pt x="21046" y="698"/>
                  </a:lnTo>
                  <a:lnTo>
                    <a:pt x="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4076550" y="49108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4076550" y="49405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4572050" y="4481575"/>
              <a:ext cx="3800" cy="431325"/>
            </a:xfrm>
            <a:custGeom>
              <a:avLst/>
              <a:gdLst/>
              <a:ahLst/>
              <a:cxnLst/>
              <a:rect l="l" t="t" r="r" b="b"/>
              <a:pathLst>
                <a:path w="152" h="17253" extrusionOk="0">
                  <a:moveTo>
                    <a:pt x="1" y="0"/>
                  </a:moveTo>
                  <a:lnTo>
                    <a:pt x="1" y="17252"/>
                  </a:lnTo>
                  <a:lnTo>
                    <a:pt x="151" y="17252"/>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4703400" y="4911000"/>
              <a:ext cx="380125" cy="3825"/>
            </a:xfrm>
            <a:custGeom>
              <a:avLst/>
              <a:gdLst/>
              <a:ahLst/>
              <a:cxnLst/>
              <a:rect l="l" t="t" r="r" b="b"/>
              <a:pathLst>
                <a:path w="15205" h="153" extrusionOk="0">
                  <a:moveTo>
                    <a:pt x="0" y="0"/>
                  </a:moveTo>
                  <a:lnTo>
                    <a:pt x="0" y="152"/>
                  </a:lnTo>
                  <a:lnTo>
                    <a:pt x="15204" y="152"/>
                  </a:lnTo>
                  <a:lnTo>
                    <a:pt x="15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4703350" y="4939425"/>
              <a:ext cx="380200" cy="8025"/>
            </a:xfrm>
            <a:custGeom>
              <a:avLst/>
              <a:gdLst/>
              <a:ahLst/>
              <a:cxnLst/>
              <a:rect l="l" t="t" r="r" b="b"/>
              <a:pathLst>
                <a:path w="15208" h="321" extrusionOk="0">
                  <a:moveTo>
                    <a:pt x="15206" y="1"/>
                  </a:moveTo>
                  <a:lnTo>
                    <a:pt x="1" y="170"/>
                  </a:lnTo>
                  <a:lnTo>
                    <a:pt x="2" y="321"/>
                  </a:lnTo>
                  <a:lnTo>
                    <a:pt x="15207" y="151"/>
                  </a:lnTo>
                  <a:lnTo>
                    <a:pt x="15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4703325" y="4479700"/>
              <a:ext cx="380225" cy="13900"/>
            </a:xfrm>
            <a:custGeom>
              <a:avLst/>
              <a:gdLst/>
              <a:ahLst/>
              <a:cxnLst/>
              <a:rect l="l" t="t" r="r" b="b"/>
              <a:pathLst>
                <a:path w="15209" h="556" extrusionOk="0">
                  <a:moveTo>
                    <a:pt x="4" y="0"/>
                  </a:moveTo>
                  <a:lnTo>
                    <a:pt x="0" y="151"/>
                  </a:lnTo>
                  <a:lnTo>
                    <a:pt x="15206" y="555"/>
                  </a:lnTo>
                  <a:lnTo>
                    <a:pt x="15208" y="403"/>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5057750" y="4491025"/>
              <a:ext cx="3800" cy="421875"/>
            </a:xfrm>
            <a:custGeom>
              <a:avLst/>
              <a:gdLst/>
              <a:ahLst/>
              <a:cxnLst/>
              <a:rect l="l" t="t" r="r" b="b"/>
              <a:pathLst>
                <a:path w="152" h="16875" extrusionOk="0">
                  <a:moveTo>
                    <a:pt x="1" y="0"/>
                  </a:moveTo>
                  <a:lnTo>
                    <a:pt x="1" y="16874"/>
                  </a:lnTo>
                  <a:lnTo>
                    <a:pt x="151" y="1687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5528950" y="4298600"/>
              <a:ext cx="6200" cy="736925"/>
            </a:xfrm>
            <a:custGeom>
              <a:avLst/>
              <a:gdLst/>
              <a:ahLst/>
              <a:cxnLst/>
              <a:rect l="l" t="t" r="r" b="b"/>
              <a:pathLst>
                <a:path w="248" h="29477" extrusionOk="0">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5918050" y="4332700"/>
              <a:ext cx="6200" cy="689050"/>
            </a:xfrm>
            <a:custGeom>
              <a:avLst/>
              <a:gdLst/>
              <a:ahLst/>
              <a:cxnLst/>
              <a:rect l="l" t="t" r="r" b="b"/>
              <a:pathLst>
                <a:path w="248" h="27562" extrusionOk="0">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5597775" y="4377500"/>
              <a:ext cx="267875" cy="652600"/>
            </a:xfrm>
            <a:custGeom>
              <a:avLst/>
              <a:gdLst/>
              <a:ahLst/>
              <a:cxnLst/>
              <a:rect l="l" t="t" r="r" b="b"/>
              <a:pathLst>
                <a:path w="10715" h="26104" extrusionOk="0">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5162400" y="4911000"/>
              <a:ext cx="369650" cy="3825"/>
            </a:xfrm>
            <a:custGeom>
              <a:avLst/>
              <a:gdLst/>
              <a:ahLst/>
              <a:cxnLst/>
              <a:rect l="l" t="t" r="r" b="b"/>
              <a:pathLst>
                <a:path w="14786" h="153" extrusionOk="0">
                  <a:moveTo>
                    <a:pt x="1" y="0"/>
                  </a:moveTo>
                  <a:lnTo>
                    <a:pt x="1" y="152"/>
                  </a:lnTo>
                  <a:lnTo>
                    <a:pt x="14786" y="152"/>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5162400" y="4935175"/>
              <a:ext cx="369700" cy="8050"/>
            </a:xfrm>
            <a:custGeom>
              <a:avLst/>
              <a:gdLst/>
              <a:ahLst/>
              <a:cxnLst/>
              <a:rect l="l" t="t" r="r" b="b"/>
              <a:pathLst>
                <a:path w="14788" h="322" extrusionOk="0">
                  <a:moveTo>
                    <a:pt x="14786" y="0"/>
                  </a:moveTo>
                  <a:lnTo>
                    <a:pt x="1" y="171"/>
                  </a:lnTo>
                  <a:lnTo>
                    <a:pt x="2" y="321"/>
                  </a:lnTo>
                  <a:lnTo>
                    <a:pt x="14787" y="151"/>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5162225" y="4489050"/>
              <a:ext cx="369825" cy="22475"/>
            </a:xfrm>
            <a:custGeom>
              <a:avLst/>
              <a:gdLst/>
              <a:ahLst/>
              <a:cxnLst/>
              <a:rect l="l" t="t" r="r" b="b"/>
              <a:pathLst>
                <a:path w="14793" h="899" extrusionOk="0">
                  <a:moveTo>
                    <a:pt x="8" y="0"/>
                  </a:moveTo>
                  <a:lnTo>
                    <a:pt x="1" y="152"/>
                  </a:lnTo>
                  <a:lnTo>
                    <a:pt x="14786" y="899"/>
                  </a:lnTo>
                  <a:lnTo>
                    <a:pt x="14793" y="747"/>
                  </a:lnTo>
                  <a:lnTo>
                    <a:pt x="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5504175" y="4508375"/>
              <a:ext cx="3825" cy="404525"/>
            </a:xfrm>
            <a:custGeom>
              <a:avLst/>
              <a:gdLst/>
              <a:ahLst/>
              <a:cxnLst/>
              <a:rect l="l" t="t" r="r" b="b"/>
              <a:pathLst>
                <a:path w="153" h="16181" extrusionOk="0">
                  <a:moveTo>
                    <a:pt x="1" y="0"/>
                  </a:moveTo>
                  <a:lnTo>
                    <a:pt x="1" y="16180"/>
                  </a:lnTo>
                  <a:lnTo>
                    <a:pt x="153" y="16180"/>
                  </a:lnTo>
                  <a:lnTo>
                    <a:pt x="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5920675" y="4526075"/>
              <a:ext cx="226800" cy="14925"/>
            </a:xfrm>
            <a:custGeom>
              <a:avLst/>
              <a:gdLst/>
              <a:ahLst/>
              <a:cxnLst/>
              <a:rect l="l" t="t" r="r" b="b"/>
              <a:pathLst>
                <a:path w="9072" h="597" extrusionOk="0">
                  <a:moveTo>
                    <a:pt x="7" y="0"/>
                  </a:moveTo>
                  <a:lnTo>
                    <a:pt x="1" y="151"/>
                  </a:lnTo>
                  <a:lnTo>
                    <a:pt x="9064" y="596"/>
                  </a:lnTo>
                  <a:lnTo>
                    <a:pt x="9071" y="444"/>
                  </a:lnTo>
                  <a:lnTo>
                    <a:pt x="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5921125" y="4898575"/>
              <a:ext cx="226600" cy="3825"/>
            </a:xfrm>
            <a:custGeom>
              <a:avLst/>
              <a:gdLst/>
              <a:ahLst/>
              <a:cxnLst/>
              <a:rect l="l" t="t" r="r" b="b"/>
              <a:pathLst>
                <a:path w="9064" h="153" extrusionOk="0">
                  <a:moveTo>
                    <a:pt x="0" y="0"/>
                  </a:moveTo>
                  <a:lnTo>
                    <a:pt x="0" y="152"/>
                  </a:lnTo>
                  <a:lnTo>
                    <a:pt x="9064"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5921125" y="4914500"/>
              <a:ext cx="226650" cy="6200"/>
            </a:xfrm>
            <a:custGeom>
              <a:avLst/>
              <a:gdLst/>
              <a:ahLst/>
              <a:cxnLst/>
              <a:rect l="l" t="t" r="r" b="b"/>
              <a:pathLst>
                <a:path w="9066" h="248" extrusionOk="0">
                  <a:moveTo>
                    <a:pt x="9064" y="0"/>
                  </a:moveTo>
                  <a:lnTo>
                    <a:pt x="0" y="95"/>
                  </a:lnTo>
                  <a:lnTo>
                    <a:pt x="1" y="247"/>
                  </a:lnTo>
                  <a:lnTo>
                    <a:pt x="9065"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122775" y="4538250"/>
              <a:ext cx="3800" cy="358275"/>
            </a:xfrm>
            <a:custGeom>
              <a:avLst/>
              <a:gdLst/>
              <a:ahLst/>
              <a:cxnLst/>
              <a:rect l="l" t="t" r="r" b="b"/>
              <a:pathLst>
                <a:path w="152" h="14331" extrusionOk="0">
                  <a:moveTo>
                    <a:pt x="0" y="1"/>
                  </a:moveTo>
                  <a:lnTo>
                    <a:pt x="0" y="14330"/>
                  </a:lnTo>
                  <a:lnTo>
                    <a:pt x="151" y="14330"/>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1494200" y="2166800"/>
              <a:ext cx="6200" cy="324325"/>
            </a:xfrm>
            <a:custGeom>
              <a:avLst/>
              <a:gdLst/>
              <a:ahLst/>
              <a:cxnLst/>
              <a:rect l="l" t="t" r="r" b="b"/>
              <a:pathLst>
                <a:path w="248" h="12973" extrusionOk="0">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1494200" y="2627450"/>
              <a:ext cx="6200" cy="324375"/>
            </a:xfrm>
            <a:custGeom>
              <a:avLst/>
              <a:gdLst/>
              <a:ahLst/>
              <a:cxnLst/>
              <a:rect l="l" t="t" r="r" b="b"/>
              <a:pathLst>
                <a:path w="248" h="12975" extrusionOk="0">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1494200" y="3127300"/>
              <a:ext cx="6200" cy="324350"/>
            </a:xfrm>
            <a:custGeom>
              <a:avLst/>
              <a:gdLst/>
              <a:ahLst/>
              <a:cxnLst/>
              <a:rect l="l" t="t" r="r" b="b"/>
              <a:pathLst>
                <a:path w="248" h="12974" extrusionOk="0">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1494200" y="3590600"/>
              <a:ext cx="6200" cy="324325"/>
            </a:xfrm>
            <a:custGeom>
              <a:avLst/>
              <a:gdLst/>
              <a:ahLst/>
              <a:cxnLst/>
              <a:rect l="l" t="t" r="r" b="b"/>
              <a:pathLst>
                <a:path w="248" h="12973" extrusionOk="0">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5829025" y="4396825"/>
              <a:ext cx="3825" cy="625100"/>
            </a:xfrm>
            <a:custGeom>
              <a:avLst/>
              <a:gdLst/>
              <a:ahLst/>
              <a:cxnLst/>
              <a:rect l="l" t="t" r="r" b="b"/>
              <a:pathLst>
                <a:path w="153" h="25004" extrusionOk="0">
                  <a:moveTo>
                    <a:pt x="0" y="0"/>
                  </a:moveTo>
                  <a:lnTo>
                    <a:pt x="0" y="25004"/>
                  </a:lnTo>
                  <a:lnTo>
                    <a:pt x="152" y="25004"/>
                  </a:lnTo>
                  <a:lnTo>
                    <a:pt x="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3287175" y="4281575"/>
              <a:ext cx="601975" cy="138850"/>
            </a:xfrm>
            <a:custGeom>
              <a:avLst/>
              <a:gdLst/>
              <a:ahLst/>
              <a:cxnLst/>
              <a:rect l="l" t="t" r="r" b="b"/>
              <a:pathLst>
                <a:path w="24079" h="5554" extrusionOk="0">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2622600" y="4281525"/>
              <a:ext cx="345575" cy="139750"/>
            </a:xfrm>
            <a:custGeom>
              <a:avLst/>
              <a:gdLst/>
              <a:ahLst/>
              <a:cxnLst/>
              <a:rect l="l" t="t" r="r" b="b"/>
              <a:pathLst>
                <a:path w="13823" h="5590" extrusionOk="0">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2118150" y="4299175"/>
              <a:ext cx="283725" cy="161075"/>
            </a:xfrm>
            <a:custGeom>
              <a:avLst/>
              <a:gdLst/>
              <a:ahLst/>
              <a:cxnLst/>
              <a:rect l="l" t="t" r="r" b="b"/>
              <a:pathLst>
                <a:path w="11349" h="6443" extrusionOk="0">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1677125" y="4349025"/>
              <a:ext cx="257100" cy="120525"/>
            </a:xfrm>
            <a:custGeom>
              <a:avLst/>
              <a:gdLst/>
              <a:ahLst/>
              <a:cxnLst/>
              <a:rect l="l" t="t" r="r" b="b"/>
              <a:pathLst>
                <a:path w="10284" h="4821" extrusionOk="0">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1338100" y="4377700"/>
              <a:ext cx="194675" cy="121250"/>
            </a:xfrm>
            <a:custGeom>
              <a:avLst/>
              <a:gdLst/>
              <a:ahLst/>
              <a:cxnLst/>
              <a:rect l="l" t="t" r="r" b="b"/>
              <a:pathLst>
                <a:path w="7787" h="4850" extrusionOk="0">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4109675" y="4327350"/>
              <a:ext cx="458550" cy="115400"/>
            </a:xfrm>
            <a:custGeom>
              <a:avLst/>
              <a:gdLst/>
              <a:ahLst/>
              <a:cxnLst/>
              <a:rect l="l" t="t" r="r" b="b"/>
              <a:pathLst>
                <a:path w="18342" h="4616" extrusionOk="0">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4749150" y="4377525"/>
              <a:ext cx="299650" cy="82725"/>
            </a:xfrm>
            <a:custGeom>
              <a:avLst/>
              <a:gdLst/>
              <a:ahLst/>
              <a:cxnLst/>
              <a:rect l="l" t="t" r="r" b="b"/>
              <a:pathLst>
                <a:path w="11986" h="3309" extrusionOk="0">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5192950" y="4406250"/>
              <a:ext cx="301250" cy="77375"/>
            </a:xfrm>
            <a:custGeom>
              <a:avLst/>
              <a:gdLst/>
              <a:ahLst/>
              <a:cxnLst/>
              <a:rect l="l" t="t" r="r" b="b"/>
              <a:pathLst>
                <a:path w="12050" h="3095" extrusionOk="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5945325" y="4470875"/>
              <a:ext cx="174050" cy="49875"/>
            </a:xfrm>
            <a:custGeom>
              <a:avLst/>
              <a:gdLst/>
              <a:ahLst/>
              <a:cxnLst/>
              <a:rect l="l" t="t" r="r" b="b"/>
              <a:pathLst>
                <a:path w="6962" h="1995" extrusionOk="0">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5183850" y="1899650"/>
              <a:ext cx="132075" cy="285650"/>
            </a:xfrm>
            <a:custGeom>
              <a:avLst/>
              <a:gdLst/>
              <a:ahLst/>
              <a:cxnLst/>
              <a:rect l="l" t="t" r="r" b="b"/>
              <a:pathLst>
                <a:path w="5283" h="11426" extrusionOk="0">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055475" y="1903650"/>
              <a:ext cx="134825" cy="104900"/>
            </a:xfrm>
            <a:custGeom>
              <a:avLst/>
              <a:gdLst/>
              <a:ahLst/>
              <a:cxnLst/>
              <a:rect l="l" t="t" r="r" b="b"/>
              <a:pathLst>
                <a:path w="5393" h="4196" extrusionOk="0">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1472325" y="2112625"/>
              <a:ext cx="118050" cy="390475"/>
            </a:xfrm>
            <a:custGeom>
              <a:avLst/>
              <a:gdLst/>
              <a:ahLst/>
              <a:cxnLst/>
              <a:rect l="l" t="t" r="r" b="b"/>
              <a:pathLst>
                <a:path w="4722" h="15619" extrusionOk="0">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1275075" y="2215975"/>
              <a:ext cx="130000" cy="377225"/>
            </a:xfrm>
            <a:custGeom>
              <a:avLst/>
              <a:gdLst/>
              <a:ahLst/>
              <a:cxnLst/>
              <a:rect l="l" t="t" r="r" b="b"/>
              <a:pathLst>
                <a:path w="5200" h="15089" extrusionOk="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1297375" y="2271325"/>
              <a:ext cx="3775" cy="311450"/>
            </a:xfrm>
            <a:custGeom>
              <a:avLst/>
              <a:gdLst/>
              <a:ahLst/>
              <a:cxnLst/>
              <a:rect l="l" t="t" r="r" b="b"/>
              <a:pathLst>
                <a:path w="151" h="12458" extrusionOk="0">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1866800" y="1879475"/>
              <a:ext cx="119900" cy="421700"/>
            </a:xfrm>
            <a:custGeom>
              <a:avLst/>
              <a:gdLst/>
              <a:ahLst/>
              <a:cxnLst/>
              <a:rect l="l" t="t" r="r" b="b"/>
              <a:pathLst>
                <a:path w="4796" h="16868" extrusionOk="0">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1720475" y="1965425"/>
              <a:ext cx="123075" cy="401800"/>
            </a:xfrm>
            <a:custGeom>
              <a:avLst/>
              <a:gdLst/>
              <a:ahLst/>
              <a:cxnLst/>
              <a:rect l="l" t="t" r="r" b="b"/>
              <a:pathLst>
                <a:path w="4923" h="16072" extrusionOk="0">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1739075" y="20287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1888575" y="1938525"/>
              <a:ext cx="4175" cy="350350"/>
            </a:xfrm>
            <a:custGeom>
              <a:avLst/>
              <a:gdLst/>
              <a:ahLst/>
              <a:cxnLst/>
              <a:rect l="l" t="t" r="r" b="b"/>
              <a:pathLst>
                <a:path w="167" h="14014" extrusionOk="0">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2118150" y="1710975"/>
              <a:ext cx="159700" cy="458775"/>
            </a:xfrm>
            <a:custGeom>
              <a:avLst/>
              <a:gdLst/>
              <a:ahLst/>
              <a:cxnLst/>
              <a:rect l="l" t="t" r="r" b="b"/>
              <a:pathLst>
                <a:path w="6388" h="18351" extrusionOk="0">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2304250" y="1586750"/>
              <a:ext cx="168125" cy="482200"/>
            </a:xfrm>
            <a:custGeom>
              <a:avLst/>
              <a:gdLst/>
              <a:ahLst/>
              <a:cxnLst/>
              <a:rect l="l" t="t" r="r" b="b"/>
              <a:pathLst>
                <a:path w="6725" h="19288" extrusionOk="0">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2136250" y="17924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2324625" y="1675875"/>
              <a:ext cx="3800" cy="380225"/>
            </a:xfrm>
            <a:custGeom>
              <a:avLst/>
              <a:gdLst/>
              <a:ahLst/>
              <a:cxnLst/>
              <a:rect l="l" t="t" r="r" b="b"/>
              <a:pathLst>
                <a:path w="152" h="15209" extrusionOk="0">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2623975" y="1395875"/>
              <a:ext cx="153325" cy="507750"/>
            </a:xfrm>
            <a:custGeom>
              <a:avLst/>
              <a:gdLst/>
              <a:ahLst/>
              <a:cxnLst/>
              <a:rect l="l" t="t" r="r" b="b"/>
              <a:pathLst>
                <a:path w="6133" h="20310" extrusionOk="0">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2819650" y="1239900"/>
              <a:ext cx="186675" cy="555625"/>
            </a:xfrm>
            <a:custGeom>
              <a:avLst/>
              <a:gdLst/>
              <a:ahLst/>
              <a:cxnLst/>
              <a:rect l="l" t="t" r="r" b="b"/>
              <a:pathLst>
                <a:path w="7467" h="22225" extrusionOk="0">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2642075" y="1481350"/>
              <a:ext cx="3775" cy="414075"/>
            </a:xfrm>
            <a:custGeom>
              <a:avLst/>
              <a:gdLst/>
              <a:ahLst/>
              <a:cxnLst/>
              <a:rect l="l" t="t" r="r" b="b"/>
              <a:pathLst>
                <a:path w="151" h="16563" extrusionOk="0">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2835600" y="1354825"/>
              <a:ext cx="3800" cy="428150"/>
            </a:xfrm>
            <a:custGeom>
              <a:avLst/>
              <a:gdLst/>
              <a:ahLst/>
              <a:cxnLst/>
              <a:rect l="l" t="t" r="r" b="b"/>
              <a:pathLst>
                <a:path w="152" h="17126" extrusionOk="0">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1472325" y="2584125"/>
              <a:ext cx="117950" cy="376625"/>
            </a:xfrm>
            <a:custGeom>
              <a:avLst/>
              <a:gdLst/>
              <a:ahLst/>
              <a:cxnLst/>
              <a:rect l="l" t="t" r="r" b="b"/>
              <a:pathLst>
                <a:path w="4718" h="15065" extrusionOk="0">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1275075" y="2665725"/>
              <a:ext cx="130000" cy="361500"/>
            </a:xfrm>
            <a:custGeom>
              <a:avLst/>
              <a:gdLst/>
              <a:ahLst/>
              <a:cxnLst/>
              <a:rect l="l" t="t" r="r" b="b"/>
              <a:pathLst>
                <a:path w="5200" h="14460" extrusionOk="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1297375" y="2708350"/>
              <a:ext cx="3775" cy="311450"/>
            </a:xfrm>
            <a:custGeom>
              <a:avLst/>
              <a:gdLst/>
              <a:ahLst/>
              <a:cxnLst/>
              <a:rect l="l" t="t" r="r" b="b"/>
              <a:pathLst>
                <a:path w="151" h="12458" extrusionOk="0">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1866800" y="2398300"/>
              <a:ext cx="119875" cy="407675"/>
            </a:xfrm>
            <a:custGeom>
              <a:avLst/>
              <a:gdLst/>
              <a:ahLst/>
              <a:cxnLst/>
              <a:rect l="l" t="t" r="r" b="b"/>
              <a:pathLst>
                <a:path w="4795" h="16307" extrusionOk="0">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1720475" y="2467650"/>
              <a:ext cx="123100" cy="386850"/>
            </a:xfrm>
            <a:custGeom>
              <a:avLst/>
              <a:gdLst/>
              <a:ahLst/>
              <a:cxnLst/>
              <a:rect l="l" t="t" r="r" b="b"/>
              <a:pathLst>
                <a:path w="4924" h="15474" extrusionOk="0">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1739075" y="25185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1888575" y="2446275"/>
              <a:ext cx="4175" cy="350300"/>
            </a:xfrm>
            <a:custGeom>
              <a:avLst/>
              <a:gdLst/>
              <a:ahLst/>
              <a:cxnLst/>
              <a:rect l="l" t="t" r="r" b="b"/>
              <a:pathLst>
                <a:path w="167" h="14012" extrusionOk="0">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2118150" y="2264125"/>
              <a:ext cx="159700" cy="440450"/>
            </a:xfrm>
            <a:custGeom>
              <a:avLst/>
              <a:gdLst/>
              <a:ahLst/>
              <a:cxnLst/>
              <a:rect l="l" t="t" r="r" b="b"/>
              <a:pathLst>
                <a:path w="6388" h="17618" extrusionOk="0">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2304250" y="2163650"/>
              <a:ext cx="168150" cy="462350"/>
            </a:xfrm>
            <a:custGeom>
              <a:avLst/>
              <a:gdLst/>
              <a:ahLst/>
              <a:cxnLst/>
              <a:rect l="l" t="t" r="r" b="b"/>
              <a:pathLst>
                <a:path w="6726" h="18494" extrusionOk="0">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2136250" y="23297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2324625" y="2235700"/>
              <a:ext cx="3800" cy="380225"/>
            </a:xfrm>
            <a:custGeom>
              <a:avLst/>
              <a:gdLst/>
              <a:ahLst/>
              <a:cxnLst/>
              <a:rect l="l" t="t" r="r" b="b"/>
              <a:pathLst>
                <a:path w="152" h="15209" extrusionOk="0">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2623975" y="2009725"/>
              <a:ext cx="153325" cy="489200"/>
            </a:xfrm>
            <a:custGeom>
              <a:avLst/>
              <a:gdLst/>
              <a:ahLst/>
              <a:cxnLst/>
              <a:rect l="l" t="t" r="r" b="b"/>
              <a:pathLst>
                <a:path w="6133" h="19568" extrusionOk="0">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2819650" y="1881125"/>
              <a:ext cx="186725" cy="533075"/>
            </a:xfrm>
            <a:custGeom>
              <a:avLst/>
              <a:gdLst/>
              <a:ahLst/>
              <a:cxnLst/>
              <a:rect l="l" t="t" r="r" b="b"/>
              <a:pathLst>
                <a:path w="7469" h="21323" extrusionOk="0">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2642100" y="2079125"/>
              <a:ext cx="3800" cy="414075"/>
            </a:xfrm>
            <a:custGeom>
              <a:avLst/>
              <a:gdLst/>
              <a:ahLst/>
              <a:cxnLst/>
              <a:rect l="l" t="t" r="r" b="b"/>
              <a:pathLst>
                <a:path w="152" h="16563" extrusionOk="0">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2835600" y="1975725"/>
              <a:ext cx="3775" cy="428150"/>
            </a:xfrm>
            <a:custGeom>
              <a:avLst/>
              <a:gdLst/>
              <a:ahLst/>
              <a:cxnLst/>
              <a:rect l="l" t="t" r="r" b="b"/>
              <a:pathLst>
                <a:path w="151" h="17126" extrusionOk="0">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1472325" y="3098050"/>
              <a:ext cx="118025" cy="358525"/>
            </a:xfrm>
            <a:custGeom>
              <a:avLst/>
              <a:gdLst/>
              <a:ahLst/>
              <a:cxnLst/>
              <a:rect l="l" t="t" r="r" b="b"/>
              <a:pathLst>
                <a:path w="4721" h="14341" extrusionOk="0">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1275075" y="3151250"/>
              <a:ext cx="130000" cy="341000"/>
            </a:xfrm>
            <a:custGeom>
              <a:avLst/>
              <a:gdLst/>
              <a:ahLst/>
              <a:cxnLst/>
              <a:rect l="l" t="t" r="r" b="b"/>
              <a:pathLst>
                <a:path w="5200" h="13640" extrusionOk="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1297375" y="3177200"/>
              <a:ext cx="3775" cy="311500"/>
            </a:xfrm>
            <a:custGeom>
              <a:avLst/>
              <a:gdLst/>
              <a:ahLst/>
              <a:cxnLst/>
              <a:rect l="l" t="t" r="r" b="b"/>
              <a:pathLst>
                <a:path w="151" h="12460" extrusionOk="0">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1866800" y="2974200"/>
              <a:ext cx="119850" cy="389300"/>
            </a:xfrm>
            <a:custGeom>
              <a:avLst/>
              <a:gdLst/>
              <a:ahLst/>
              <a:cxnLst/>
              <a:rect l="l" t="t" r="r" b="b"/>
              <a:pathLst>
                <a:path w="4794" h="15572" extrusionOk="0">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1720475" y="3021725"/>
              <a:ext cx="123075" cy="367450"/>
            </a:xfrm>
            <a:custGeom>
              <a:avLst/>
              <a:gdLst/>
              <a:ahLst/>
              <a:cxnLst/>
              <a:rect l="l" t="t" r="r" b="b"/>
              <a:pathLst>
                <a:path w="4923" h="14698" extrusionOk="0">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1739075" y="3056450"/>
              <a:ext cx="3775" cy="329025"/>
            </a:xfrm>
            <a:custGeom>
              <a:avLst/>
              <a:gdLst/>
              <a:ahLst/>
              <a:cxnLst/>
              <a:rect l="l" t="t" r="r" b="b"/>
              <a:pathLst>
                <a:path w="151" h="13161" extrusionOk="0">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1888575" y="3007650"/>
              <a:ext cx="4175" cy="350225"/>
            </a:xfrm>
            <a:custGeom>
              <a:avLst/>
              <a:gdLst/>
              <a:ahLst/>
              <a:cxnLst/>
              <a:rect l="l" t="t" r="r" b="b"/>
              <a:pathLst>
                <a:path w="167" h="14009" extrusionOk="0">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2118150" y="2884875"/>
              <a:ext cx="159700" cy="416525"/>
            </a:xfrm>
            <a:custGeom>
              <a:avLst/>
              <a:gdLst/>
              <a:ahLst/>
              <a:cxnLst/>
              <a:rect l="l" t="t" r="r" b="b"/>
              <a:pathLst>
                <a:path w="6388" h="16661" extrusionOk="0">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2304250" y="2815550"/>
              <a:ext cx="168025" cy="436400"/>
            </a:xfrm>
            <a:custGeom>
              <a:avLst/>
              <a:gdLst/>
              <a:ahLst/>
              <a:cxnLst/>
              <a:rect l="l" t="t" r="r" b="b"/>
              <a:pathLst>
                <a:path w="6721" h="17456" extrusionOk="0">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2136250" y="2929800"/>
              <a:ext cx="3775" cy="363775"/>
            </a:xfrm>
            <a:custGeom>
              <a:avLst/>
              <a:gdLst/>
              <a:ahLst/>
              <a:cxnLst/>
              <a:rect l="l" t="t" r="r" b="b"/>
              <a:pathLst>
                <a:path w="151" h="14551" extrusionOk="0">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2324625" y="2865175"/>
              <a:ext cx="3800" cy="380225"/>
            </a:xfrm>
            <a:custGeom>
              <a:avLst/>
              <a:gdLst/>
              <a:ahLst/>
              <a:cxnLst/>
              <a:rect l="l" t="t" r="r" b="b"/>
              <a:pathLst>
                <a:path w="152" h="15209" extrusionOk="0">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2623975" y="2709825"/>
              <a:ext cx="153325" cy="465000"/>
            </a:xfrm>
            <a:custGeom>
              <a:avLst/>
              <a:gdLst/>
              <a:ahLst/>
              <a:cxnLst/>
              <a:rect l="l" t="t" r="r" b="b"/>
              <a:pathLst>
                <a:path w="6133" h="18600" extrusionOk="0">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2819650" y="2617050"/>
              <a:ext cx="186725" cy="503650"/>
            </a:xfrm>
            <a:custGeom>
              <a:avLst/>
              <a:gdLst/>
              <a:ahLst/>
              <a:cxnLst/>
              <a:rect l="l" t="t" r="r" b="b"/>
              <a:pathLst>
                <a:path w="7469" h="20146" extrusionOk="0">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2642075" y="2758250"/>
              <a:ext cx="3775" cy="414100"/>
            </a:xfrm>
            <a:custGeom>
              <a:avLst/>
              <a:gdLst/>
              <a:ahLst/>
              <a:cxnLst/>
              <a:rect l="l" t="t" r="r" b="b"/>
              <a:pathLst>
                <a:path w="151" h="16564" extrusionOk="0">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2835600" y="2685150"/>
              <a:ext cx="3775" cy="428125"/>
            </a:xfrm>
            <a:custGeom>
              <a:avLst/>
              <a:gdLst/>
              <a:ahLst/>
              <a:cxnLst/>
              <a:rect l="l" t="t" r="r" b="b"/>
              <a:pathLst>
                <a:path w="151" h="17125" extrusionOk="0">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1472325" y="3563175"/>
              <a:ext cx="117425" cy="356175"/>
            </a:xfrm>
            <a:custGeom>
              <a:avLst/>
              <a:gdLst/>
              <a:ahLst/>
              <a:cxnLst/>
              <a:rect l="l" t="t" r="r" b="b"/>
              <a:pathLst>
                <a:path w="4697" h="14247" extrusionOk="0">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1275075" y="3612675"/>
              <a:ext cx="130000" cy="338375"/>
            </a:xfrm>
            <a:custGeom>
              <a:avLst/>
              <a:gdLst/>
              <a:ahLst/>
              <a:cxnLst/>
              <a:rect l="l" t="t" r="r" b="b"/>
              <a:pathLst>
                <a:path w="5200" h="13535" extrusionOk="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1297375" y="3636475"/>
              <a:ext cx="3775" cy="311500"/>
            </a:xfrm>
            <a:custGeom>
              <a:avLst/>
              <a:gdLst/>
              <a:ahLst/>
              <a:cxnLst/>
              <a:rect l="l" t="t" r="r" b="b"/>
              <a:pathLst>
                <a:path w="151" h="12460" extrusionOk="0">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1866800" y="3485700"/>
              <a:ext cx="119850" cy="383125"/>
            </a:xfrm>
            <a:custGeom>
              <a:avLst/>
              <a:gdLst/>
              <a:ahLst/>
              <a:cxnLst/>
              <a:rect l="l" t="t" r="r" b="b"/>
              <a:pathLst>
                <a:path w="4794" h="15325" extrusionOk="0">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1720475" y="3525900"/>
              <a:ext cx="123075" cy="360925"/>
            </a:xfrm>
            <a:custGeom>
              <a:avLst/>
              <a:gdLst/>
              <a:ahLst/>
              <a:cxnLst/>
              <a:rect l="l" t="t" r="r" b="b"/>
              <a:pathLst>
                <a:path w="4923" h="14437" extrusionOk="0">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1739075" y="3555225"/>
              <a:ext cx="3775" cy="329000"/>
            </a:xfrm>
            <a:custGeom>
              <a:avLst/>
              <a:gdLst/>
              <a:ahLst/>
              <a:cxnLst/>
              <a:rect l="l" t="t" r="r" b="b"/>
              <a:pathLst>
                <a:path w="151" h="13160" extrusionOk="0">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1888575" y="3514275"/>
              <a:ext cx="4175" cy="350225"/>
            </a:xfrm>
            <a:custGeom>
              <a:avLst/>
              <a:gdLst/>
              <a:ahLst/>
              <a:cxnLst/>
              <a:rect l="l" t="t" r="r" b="b"/>
              <a:pathLst>
                <a:path w="167" h="14009" extrusionOk="0">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2118150" y="3431775"/>
              <a:ext cx="159700" cy="401075"/>
            </a:xfrm>
            <a:custGeom>
              <a:avLst/>
              <a:gdLst/>
              <a:ahLst/>
              <a:cxnLst/>
              <a:rect l="l" t="t" r="r" b="b"/>
              <a:pathLst>
                <a:path w="6388" h="16043" extrusionOk="0">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2304250" y="3382675"/>
              <a:ext cx="167425" cy="419625"/>
            </a:xfrm>
            <a:custGeom>
              <a:avLst/>
              <a:gdLst/>
              <a:ahLst/>
              <a:cxnLst/>
              <a:rect l="l" t="t" r="r" b="b"/>
              <a:pathLst>
                <a:path w="6697" h="16785" extrusionOk="0">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2136250" y="3463325"/>
              <a:ext cx="3775" cy="363800"/>
            </a:xfrm>
            <a:custGeom>
              <a:avLst/>
              <a:gdLst/>
              <a:ahLst/>
              <a:cxnLst/>
              <a:rect l="l" t="t" r="r" b="b"/>
              <a:pathLst>
                <a:path w="151" h="14552" extrusionOk="0">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2324625" y="3417800"/>
              <a:ext cx="3800" cy="380225"/>
            </a:xfrm>
            <a:custGeom>
              <a:avLst/>
              <a:gdLst/>
              <a:ahLst/>
              <a:cxnLst/>
              <a:rect l="l" t="t" r="r" b="b"/>
              <a:pathLst>
                <a:path w="152" h="15209" extrusionOk="0">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2623975" y="3308200"/>
              <a:ext cx="153325" cy="449375"/>
            </a:xfrm>
            <a:custGeom>
              <a:avLst/>
              <a:gdLst/>
              <a:ahLst/>
              <a:cxnLst/>
              <a:rect l="l" t="t" r="r" b="b"/>
              <a:pathLst>
                <a:path w="6133" h="17975" extrusionOk="0">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2819650" y="3238675"/>
              <a:ext cx="186725" cy="484600"/>
            </a:xfrm>
            <a:custGeom>
              <a:avLst/>
              <a:gdLst/>
              <a:ahLst/>
              <a:cxnLst/>
              <a:rect l="l" t="t" r="r" b="b"/>
              <a:pathLst>
                <a:path w="7469" h="19384" extrusionOk="0">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2642075" y="3343075"/>
              <a:ext cx="3775" cy="414100"/>
            </a:xfrm>
            <a:custGeom>
              <a:avLst/>
              <a:gdLst/>
              <a:ahLst/>
              <a:cxnLst/>
              <a:rect l="l" t="t" r="r" b="b"/>
              <a:pathLst>
                <a:path w="151" h="16564" extrusionOk="0">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2835575" y="3289550"/>
              <a:ext cx="3825" cy="428175"/>
            </a:xfrm>
            <a:custGeom>
              <a:avLst/>
              <a:gdLst/>
              <a:ahLst/>
              <a:cxnLst/>
              <a:rect l="l" t="t" r="r" b="b"/>
              <a:pathLst>
                <a:path w="153" h="17127" extrusionOk="0">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4319700" y="1826000"/>
              <a:ext cx="209175" cy="477925"/>
            </a:xfrm>
            <a:custGeom>
              <a:avLst/>
              <a:gdLst/>
              <a:ahLst/>
              <a:cxnLst/>
              <a:rect l="l" t="t" r="r" b="b"/>
              <a:pathLst>
                <a:path w="8367" h="19117" extrusionOk="0">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4063650" y="1651375"/>
              <a:ext cx="220050" cy="512025"/>
            </a:xfrm>
            <a:custGeom>
              <a:avLst/>
              <a:gdLst/>
              <a:ahLst/>
              <a:cxnLst/>
              <a:rect l="l" t="t" r="r" b="b"/>
              <a:pathLst>
                <a:path w="8802" h="20481" extrusionOk="0">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4498400" y="1940725"/>
              <a:ext cx="6625" cy="346125"/>
            </a:xfrm>
            <a:custGeom>
              <a:avLst/>
              <a:gdLst/>
              <a:ahLst/>
              <a:cxnLst/>
              <a:rect l="l" t="t" r="r" b="b"/>
              <a:pathLst>
                <a:path w="265" h="13845" extrusionOk="0">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4250025" y="1774900"/>
              <a:ext cx="6825" cy="370700"/>
            </a:xfrm>
            <a:custGeom>
              <a:avLst/>
              <a:gdLst/>
              <a:ahLst/>
              <a:cxnLst/>
              <a:rect l="l" t="t" r="r" b="b"/>
              <a:pathLst>
                <a:path w="273" h="14828" extrusionOk="0">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4324075" y="2361075"/>
              <a:ext cx="208950" cy="450150"/>
            </a:xfrm>
            <a:custGeom>
              <a:avLst/>
              <a:gdLst/>
              <a:ahLst/>
              <a:cxnLst/>
              <a:rect l="l" t="t" r="r" b="b"/>
              <a:pathLst>
                <a:path w="8358" h="18006" extrusionOk="0">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4065800" y="2216100"/>
              <a:ext cx="222375" cy="488750"/>
            </a:xfrm>
            <a:custGeom>
              <a:avLst/>
              <a:gdLst/>
              <a:ahLst/>
              <a:cxnLst/>
              <a:rect l="l" t="t" r="r" b="b"/>
              <a:pathLst>
                <a:path w="8895" h="19550" extrusionOk="0">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4502600" y="2451700"/>
              <a:ext cx="6575" cy="346125"/>
            </a:xfrm>
            <a:custGeom>
              <a:avLst/>
              <a:gdLst/>
              <a:ahLst/>
              <a:cxnLst/>
              <a:rect l="l" t="t" r="r" b="b"/>
              <a:pathLst>
                <a:path w="263" h="13845" extrusionOk="0">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4254525" y="2320550"/>
              <a:ext cx="6800" cy="370675"/>
            </a:xfrm>
            <a:custGeom>
              <a:avLst/>
              <a:gdLst/>
              <a:ahLst/>
              <a:cxnLst/>
              <a:rect l="l" t="t" r="r" b="b"/>
              <a:pathLst>
                <a:path w="272" h="14827" extrusionOk="0">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4329000" y="2961600"/>
              <a:ext cx="208700" cy="415825"/>
            </a:xfrm>
            <a:custGeom>
              <a:avLst/>
              <a:gdLst/>
              <a:ahLst/>
              <a:cxnLst/>
              <a:rect l="l" t="t" r="r" b="b"/>
              <a:pathLst>
                <a:path w="8348" h="16633" extrusionOk="0">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4071125" y="2863300"/>
              <a:ext cx="222000" cy="449925"/>
            </a:xfrm>
            <a:custGeom>
              <a:avLst/>
              <a:gdLst/>
              <a:ahLst/>
              <a:cxnLst/>
              <a:rect l="l" t="t" r="r" b="b"/>
              <a:pathLst>
                <a:path w="8880" h="17997" extrusionOk="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4507275" y="3022325"/>
              <a:ext cx="6575" cy="346150"/>
            </a:xfrm>
            <a:custGeom>
              <a:avLst/>
              <a:gdLst/>
              <a:ahLst/>
              <a:cxnLst/>
              <a:rect l="l" t="t" r="r" b="b"/>
              <a:pathLst>
                <a:path w="263" h="13846" extrusionOk="0">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4"/>
            <p:cNvSpPr/>
            <p:nvPr/>
          </p:nvSpPr>
          <p:spPr>
            <a:xfrm>
              <a:off x="4259550" y="2934125"/>
              <a:ext cx="6775" cy="370675"/>
            </a:xfrm>
            <a:custGeom>
              <a:avLst/>
              <a:gdLst/>
              <a:ahLst/>
              <a:cxnLst/>
              <a:rect l="l" t="t" r="r" b="b"/>
              <a:pathLst>
                <a:path w="271" h="14827" extrusionOk="0">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4"/>
            <p:cNvSpPr/>
            <p:nvPr/>
          </p:nvSpPr>
          <p:spPr>
            <a:xfrm>
              <a:off x="5170475" y="2340750"/>
              <a:ext cx="116075" cy="362625"/>
            </a:xfrm>
            <a:custGeom>
              <a:avLst/>
              <a:gdLst/>
              <a:ahLst/>
              <a:cxnLst/>
              <a:rect l="l" t="t" r="r" b="b"/>
              <a:pathLst>
                <a:path w="4643" h="14505" extrusionOk="0">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5352475" y="2452975"/>
              <a:ext cx="127650" cy="349575"/>
            </a:xfrm>
            <a:custGeom>
              <a:avLst/>
              <a:gdLst/>
              <a:ahLst/>
              <a:cxnLst/>
              <a:rect l="l" t="t" r="r" b="b"/>
              <a:pathLst>
                <a:path w="5106" h="13983" extrusionOk="0">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5454450" y="2513575"/>
              <a:ext cx="3775" cy="277375"/>
            </a:xfrm>
            <a:custGeom>
              <a:avLst/>
              <a:gdLst/>
              <a:ahLst/>
              <a:cxnLst/>
              <a:rect l="l" t="t" r="r" b="b"/>
              <a:pathLst>
                <a:path w="151" h="11095" extrusionOk="0">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5260075" y="2400400"/>
              <a:ext cx="3800" cy="288725"/>
            </a:xfrm>
            <a:custGeom>
              <a:avLst/>
              <a:gdLst/>
              <a:ahLst/>
              <a:cxnLst/>
              <a:rect l="l" t="t" r="r" b="b"/>
              <a:pathLst>
                <a:path w="152" h="11549" extrusionOk="0">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171200" y="2764400"/>
              <a:ext cx="115325" cy="348550"/>
            </a:xfrm>
            <a:custGeom>
              <a:avLst/>
              <a:gdLst/>
              <a:ahLst/>
              <a:cxnLst/>
              <a:rect l="l" t="t" r="r" b="b"/>
              <a:pathLst>
                <a:path w="4613" h="13942" extrusionOk="0">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352475" y="2854550"/>
              <a:ext cx="127625" cy="333575"/>
            </a:xfrm>
            <a:custGeom>
              <a:avLst/>
              <a:gdLst/>
              <a:ahLst/>
              <a:cxnLst/>
              <a:rect l="l" t="t" r="r" b="b"/>
              <a:pathLst>
                <a:path w="5105" h="13343" extrusionOk="0">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454400" y="2902175"/>
              <a:ext cx="3825" cy="277400"/>
            </a:xfrm>
            <a:custGeom>
              <a:avLst/>
              <a:gdLst/>
              <a:ahLst/>
              <a:cxnLst/>
              <a:rect l="l" t="t" r="r" b="b"/>
              <a:pathLst>
                <a:path w="153" h="11096" extrusionOk="0">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260075" y="2813075"/>
              <a:ext cx="3800" cy="288700"/>
            </a:xfrm>
            <a:custGeom>
              <a:avLst/>
              <a:gdLst/>
              <a:ahLst/>
              <a:cxnLst/>
              <a:rect l="l" t="t" r="r" b="b"/>
              <a:pathLst>
                <a:path w="152" h="11548" extrusionOk="0">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171225" y="3226250"/>
              <a:ext cx="115275" cy="330450"/>
            </a:xfrm>
            <a:custGeom>
              <a:avLst/>
              <a:gdLst/>
              <a:ahLst/>
              <a:cxnLst/>
              <a:rect l="l" t="t" r="r" b="b"/>
              <a:pathLst>
                <a:path w="4611" h="13218" extrusionOk="0">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352425" y="3288050"/>
              <a:ext cx="127675" cy="313175"/>
            </a:xfrm>
            <a:custGeom>
              <a:avLst/>
              <a:gdLst/>
              <a:ahLst/>
              <a:cxnLst/>
              <a:rect l="l" t="t" r="r" b="b"/>
              <a:pathLst>
                <a:path w="5107" h="12527" extrusionOk="0">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454400" y="3319125"/>
              <a:ext cx="3800" cy="277425"/>
            </a:xfrm>
            <a:custGeom>
              <a:avLst/>
              <a:gdLst/>
              <a:ahLst/>
              <a:cxnLst/>
              <a:rect l="l" t="t" r="r" b="b"/>
              <a:pathLst>
                <a:path w="152" h="11097" extrusionOk="0">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260050" y="3260725"/>
              <a:ext cx="3775" cy="288850"/>
            </a:xfrm>
            <a:custGeom>
              <a:avLst/>
              <a:gdLst/>
              <a:ahLst/>
              <a:cxnLst/>
              <a:rect l="l" t="t" r="r" b="b"/>
              <a:pathLst>
                <a:path w="151" h="11554" extrusionOk="0">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1250" y="3644200"/>
              <a:ext cx="115275" cy="326700"/>
            </a:xfrm>
            <a:custGeom>
              <a:avLst/>
              <a:gdLst/>
              <a:ahLst/>
              <a:cxnLst/>
              <a:rect l="l" t="t" r="r" b="b"/>
              <a:pathLst>
                <a:path w="4611" h="13068" extrusionOk="0">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352425" y="3700075"/>
              <a:ext cx="127625" cy="308775"/>
            </a:xfrm>
            <a:custGeom>
              <a:avLst/>
              <a:gdLst/>
              <a:ahLst/>
              <a:cxnLst/>
              <a:rect l="l" t="t" r="r" b="b"/>
              <a:pathLst>
                <a:path w="5105" h="12351" extrusionOk="0">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454350" y="3727450"/>
              <a:ext cx="3900" cy="277500"/>
            </a:xfrm>
            <a:custGeom>
              <a:avLst/>
              <a:gdLst/>
              <a:ahLst/>
              <a:cxnLst/>
              <a:rect l="l" t="t" r="r" b="b"/>
              <a:pathLst>
                <a:path w="156" h="11100" extrusionOk="0">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260050" y="3675750"/>
              <a:ext cx="3775" cy="288825"/>
            </a:xfrm>
            <a:custGeom>
              <a:avLst/>
              <a:gdLst/>
              <a:ahLst/>
              <a:cxnLst/>
              <a:rect l="l" t="t" r="r" b="b"/>
              <a:pathLst>
                <a:path w="151" h="11553" extrusionOk="0">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605175" y="2621625"/>
              <a:ext cx="77475" cy="304375"/>
            </a:xfrm>
            <a:custGeom>
              <a:avLst/>
              <a:gdLst/>
              <a:ahLst/>
              <a:cxnLst/>
              <a:rect l="l" t="t" r="r" b="b"/>
              <a:pathLst>
                <a:path w="3099" h="12175" extrusionOk="0">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724400" y="2692825"/>
              <a:ext cx="84750" cy="298600"/>
            </a:xfrm>
            <a:custGeom>
              <a:avLst/>
              <a:gdLst/>
              <a:ahLst/>
              <a:cxnLst/>
              <a:rect l="l" t="t" r="r" b="b"/>
              <a:pathLst>
                <a:path w="3390" h="11944" extrusionOk="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791075" y="2733675"/>
              <a:ext cx="3775" cy="249600"/>
            </a:xfrm>
            <a:custGeom>
              <a:avLst/>
              <a:gdLst/>
              <a:ahLst/>
              <a:cxnLst/>
              <a:rect l="l" t="t" r="r" b="b"/>
              <a:pathLst>
                <a:path w="151" h="9984" extrusionOk="0">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664025" y="2659800"/>
              <a:ext cx="3825" cy="256475"/>
            </a:xfrm>
            <a:custGeom>
              <a:avLst/>
              <a:gdLst/>
              <a:ahLst/>
              <a:cxnLst/>
              <a:rect l="l" t="t" r="r" b="b"/>
              <a:pathLst>
                <a:path w="153" h="10259" extrusionOk="0">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605250" y="2994650"/>
              <a:ext cx="77400" cy="295025"/>
            </a:xfrm>
            <a:custGeom>
              <a:avLst/>
              <a:gdLst/>
              <a:ahLst/>
              <a:cxnLst/>
              <a:rect l="l" t="t" r="r" b="b"/>
              <a:pathLst>
                <a:path w="3096" h="11801" extrusionOk="0">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724400" y="3051275"/>
              <a:ext cx="84750" cy="286925"/>
            </a:xfrm>
            <a:custGeom>
              <a:avLst/>
              <a:gdLst/>
              <a:ahLst/>
              <a:cxnLst/>
              <a:rect l="l" t="t" r="r" b="b"/>
              <a:pathLst>
                <a:path w="3390" h="11477" extrusionOk="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791025" y="3082775"/>
              <a:ext cx="3800" cy="249575"/>
            </a:xfrm>
            <a:custGeom>
              <a:avLst/>
              <a:gdLst/>
              <a:ahLst/>
              <a:cxnLst/>
              <a:rect l="l" t="t" r="r" b="b"/>
              <a:pathLst>
                <a:path w="152" h="9983" extrusionOk="0">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664025" y="3025750"/>
              <a:ext cx="3800" cy="256425"/>
            </a:xfrm>
            <a:custGeom>
              <a:avLst/>
              <a:gdLst/>
              <a:ahLst/>
              <a:cxnLst/>
              <a:rect l="l" t="t" r="r" b="b"/>
              <a:pathLst>
                <a:path w="152" h="10257" extrusionOk="0">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605900" y="3401225"/>
              <a:ext cx="76725" cy="282525"/>
            </a:xfrm>
            <a:custGeom>
              <a:avLst/>
              <a:gdLst/>
              <a:ahLst/>
              <a:cxnLst/>
              <a:rect l="l" t="t" r="r" b="b"/>
              <a:pathLst>
                <a:path w="3069" h="11301" extrusionOk="0">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724375" y="3438300"/>
              <a:ext cx="84750" cy="271375"/>
            </a:xfrm>
            <a:custGeom>
              <a:avLst/>
              <a:gdLst/>
              <a:ahLst/>
              <a:cxnLst/>
              <a:rect l="l" t="t" r="r" b="b"/>
              <a:pathLst>
                <a:path w="3390" h="10855" extrusionOk="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791025" y="3457325"/>
              <a:ext cx="3800" cy="249600"/>
            </a:xfrm>
            <a:custGeom>
              <a:avLst/>
              <a:gdLst/>
              <a:ahLst/>
              <a:cxnLst/>
              <a:rect l="l" t="t" r="r" b="b"/>
              <a:pathLst>
                <a:path w="152" h="9984" extrusionOk="0">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664025" y="3422775"/>
              <a:ext cx="3800" cy="256400"/>
            </a:xfrm>
            <a:custGeom>
              <a:avLst/>
              <a:gdLst/>
              <a:ahLst/>
              <a:cxnLst/>
              <a:rect l="l" t="t" r="r" b="b"/>
              <a:pathLst>
                <a:path w="152" h="10256" extrusionOk="0">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605225" y="3769175"/>
              <a:ext cx="77400" cy="282475"/>
            </a:xfrm>
            <a:custGeom>
              <a:avLst/>
              <a:gdLst/>
              <a:ahLst/>
              <a:cxnLst/>
              <a:rect l="l" t="t" r="r" b="b"/>
              <a:pathLst>
                <a:path w="3096" h="11299" extrusionOk="0">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724375" y="3805925"/>
              <a:ext cx="84750" cy="270400"/>
            </a:xfrm>
            <a:custGeom>
              <a:avLst/>
              <a:gdLst/>
              <a:ahLst/>
              <a:cxnLst/>
              <a:rect l="l" t="t" r="r" b="b"/>
              <a:pathLst>
                <a:path w="3390" h="10816" extrusionOk="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5791025" y="3824200"/>
              <a:ext cx="3800" cy="249575"/>
            </a:xfrm>
            <a:custGeom>
              <a:avLst/>
              <a:gdLst/>
              <a:ahLst/>
              <a:cxnLst/>
              <a:rect l="l" t="t" r="r" b="b"/>
              <a:pathLst>
                <a:path w="152" h="9983" extrusionOk="0">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5664000" y="3790725"/>
              <a:ext cx="3775" cy="256425"/>
            </a:xfrm>
            <a:custGeom>
              <a:avLst/>
              <a:gdLst/>
              <a:ahLst/>
              <a:cxnLst/>
              <a:rect l="l" t="t" r="r" b="b"/>
              <a:pathLst>
                <a:path w="151" h="10257" extrusionOk="0">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5919425" y="2771225"/>
              <a:ext cx="108925" cy="312125"/>
            </a:xfrm>
            <a:custGeom>
              <a:avLst/>
              <a:gdLst/>
              <a:ahLst/>
              <a:cxnLst/>
              <a:rect l="l" t="t" r="r" b="b"/>
              <a:pathLst>
                <a:path w="4357" h="12485" extrusionOk="0">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6089850" y="2886750"/>
              <a:ext cx="119825" cy="296325"/>
            </a:xfrm>
            <a:custGeom>
              <a:avLst/>
              <a:gdLst/>
              <a:ahLst/>
              <a:cxnLst/>
              <a:rect l="l" t="t" r="r" b="b"/>
              <a:pathLst>
                <a:path w="4793" h="11853" extrusionOk="0">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6185325" y="2948575"/>
              <a:ext cx="3825" cy="222775"/>
            </a:xfrm>
            <a:custGeom>
              <a:avLst/>
              <a:gdLst/>
              <a:ahLst/>
              <a:cxnLst/>
              <a:rect l="l" t="t" r="r" b="b"/>
              <a:pathLst>
                <a:path w="153" h="8911" extrusionOk="0">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6003325" y="2832325"/>
              <a:ext cx="3800" cy="236500"/>
            </a:xfrm>
            <a:custGeom>
              <a:avLst/>
              <a:gdLst/>
              <a:ahLst/>
              <a:cxnLst/>
              <a:rect l="l" t="t" r="r" b="b"/>
              <a:pathLst>
                <a:path w="152" h="9460" extrusionOk="0">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5919500" y="3120400"/>
              <a:ext cx="108825" cy="296450"/>
            </a:xfrm>
            <a:custGeom>
              <a:avLst/>
              <a:gdLst/>
              <a:ahLst/>
              <a:cxnLst/>
              <a:rect l="l" t="t" r="r" b="b"/>
              <a:pathLst>
                <a:path w="4353" h="11858" extrusionOk="0">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6089850" y="3211700"/>
              <a:ext cx="119825" cy="279275"/>
            </a:xfrm>
            <a:custGeom>
              <a:avLst/>
              <a:gdLst/>
              <a:ahLst/>
              <a:cxnLst/>
              <a:rect l="l" t="t" r="r" b="b"/>
              <a:pathLst>
                <a:path w="4793" h="11171" extrusionOk="0">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6185325" y="3259625"/>
              <a:ext cx="3825" cy="222850"/>
            </a:xfrm>
            <a:custGeom>
              <a:avLst/>
              <a:gdLst/>
              <a:ahLst/>
              <a:cxnLst/>
              <a:rect l="l" t="t" r="r" b="b"/>
              <a:pathLst>
                <a:path w="153" h="8914" extrusionOk="0">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6003300" y="3169275"/>
              <a:ext cx="3825" cy="236500"/>
            </a:xfrm>
            <a:custGeom>
              <a:avLst/>
              <a:gdLst/>
              <a:ahLst/>
              <a:cxnLst/>
              <a:rect l="l" t="t" r="r" b="b"/>
              <a:pathLst>
                <a:path w="153" h="9460" extrusionOk="0">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5920050" y="3500900"/>
              <a:ext cx="108300" cy="277275"/>
            </a:xfrm>
            <a:custGeom>
              <a:avLst/>
              <a:gdLst/>
              <a:ahLst/>
              <a:cxnLst/>
              <a:rect l="l" t="t" r="r" b="b"/>
              <a:pathLst>
                <a:path w="4332" h="11091" extrusionOk="0">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6089800" y="3562500"/>
              <a:ext cx="119850" cy="258400"/>
            </a:xfrm>
            <a:custGeom>
              <a:avLst/>
              <a:gdLst/>
              <a:ahLst/>
              <a:cxnLst/>
              <a:rect l="l" t="t" r="r" b="b"/>
              <a:pathLst>
                <a:path w="4794" h="10336" extrusionOk="0">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6185325" y="3593450"/>
              <a:ext cx="3825" cy="222850"/>
            </a:xfrm>
            <a:custGeom>
              <a:avLst/>
              <a:gdLst/>
              <a:ahLst/>
              <a:cxnLst/>
              <a:rect l="l" t="t" r="r" b="b"/>
              <a:pathLst>
                <a:path w="153" h="8914" extrusionOk="0">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6003275" y="3534950"/>
              <a:ext cx="3800" cy="236425"/>
            </a:xfrm>
            <a:custGeom>
              <a:avLst/>
              <a:gdLst/>
              <a:ahLst/>
              <a:cxnLst/>
              <a:rect l="l" t="t" r="r" b="b"/>
              <a:pathLst>
                <a:path w="152" h="9457" extrusionOk="0">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5920050" y="3845300"/>
              <a:ext cx="108250" cy="270250"/>
            </a:xfrm>
            <a:custGeom>
              <a:avLst/>
              <a:gdLst/>
              <a:ahLst/>
              <a:cxnLst/>
              <a:rect l="l" t="t" r="r" b="b"/>
              <a:pathLst>
                <a:path w="4330" h="10810" extrusionOk="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6089800" y="3895825"/>
              <a:ext cx="119850" cy="250600"/>
            </a:xfrm>
            <a:custGeom>
              <a:avLst/>
              <a:gdLst/>
              <a:ahLst/>
              <a:cxnLst/>
              <a:rect l="l" t="t" r="r" b="b"/>
              <a:pathLst>
                <a:path w="4794" h="10024" extrusionOk="0">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6185300" y="3920425"/>
              <a:ext cx="3825" cy="222850"/>
            </a:xfrm>
            <a:custGeom>
              <a:avLst/>
              <a:gdLst/>
              <a:ahLst/>
              <a:cxnLst/>
              <a:rect l="l" t="t" r="r" b="b"/>
              <a:pathLst>
                <a:path w="153" h="8914" extrusionOk="0">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6003200" y="3873650"/>
              <a:ext cx="3925" cy="236600"/>
            </a:xfrm>
            <a:custGeom>
              <a:avLst/>
              <a:gdLst/>
              <a:ahLst/>
              <a:cxnLst/>
              <a:rect l="l" t="t" r="r" b="b"/>
              <a:pathLst>
                <a:path w="157" h="9464" extrusionOk="0">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7850" y="2079325"/>
              <a:ext cx="172300" cy="421650"/>
            </a:xfrm>
            <a:custGeom>
              <a:avLst/>
              <a:gdLst/>
              <a:ahLst/>
              <a:cxnLst/>
              <a:rect l="l" t="t" r="r" b="b"/>
              <a:pathLst>
                <a:path w="6892" h="16866" extrusionOk="0">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884350" y="2204750"/>
              <a:ext cx="177175" cy="395775"/>
            </a:xfrm>
            <a:custGeom>
              <a:avLst/>
              <a:gdLst/>
              <a:ahLst/>
              <a:cxnLst/>
              <a:rect l="l" t="t" r="r" b="b"/>
              <a:pathLst>
                <a:path w="7087" h="15831" extrusionOk="0">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5029800" y="2293300"/>
              <a:ext cx="4850" cy="293575"/>
            </a:xfrm>
            <a:custGeom>
              <a:avLst/>
              <a:gdLst/>
              <a:ahLst/>
              <a:cxnLst/>
              <a:rect l="l" t="t" r="r" b="b"/>
              <a:pathLst>
                <a:path w="194" h="11743" extrusionOk="0">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813225" y="2164500"/>
              <a:ext cx="5475" cy="318925"/>
            </a:xfrm>
            <a:custGeom>
              <a:avLst/>
              <a:gdLst/>
              <a:ahLst/>
              <a:cxnLst/>
              <a:rect l="l" t="t" r="r" b="b"/>
              <a:pathLst>
                <a:path w="219" h="12757" extrusionOk="0">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80225" y="2556925"/>
              <a:ext cx="171575" cy="401525"/>
            </a:xfrm>
            <a:custGeom>
              <a:avLst/>
              <a:gdLst/>
              <a:ahLst/>
              <a:cxnLst/>
              <a:rect l="l" t="t" r="r" b="b"/>
              <a:pathLst>
                <a:path w="6863" h="16061" extrusionOk="0">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885925" y="2658300"/>
              <a:ext cx="177150" cy="375350"/>
            </a:xfrm>
            <a:custGeom>
              <a:avLst/>
              <a:gdLst/>
              <a:ahLst/>
              <a:cxnLst/>
              <a:rect l="l" t="t" r="r" b="b"/>
              <a:pathLst>
                <a:path w="7086" h="15014" extrusionOk="0">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5031375" y="2729750"/>
              <a:ext cx="4825" cy="293625"/>
            </a:xfrm>
            <a:custGeom>
              <a:avLst/>
              <a:gdLst/>
              <a:ahLst/>
              <a:cxnLst/>
              <a:rect l="l" t="t" r="r" b="b"/>
              <a:pathLst>
                <a:path w="193" h="11745" extrusionOk="0">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814875" y="2626075"/>
              <a:ext cx="5475" cy="318850"/>
            </a:xfrm>
            <a:custGeom>
              <a:avLst/>
              <a:gdLst/>
              <a:ahLst/>
              <a:cxnLst/>
              <a:rect l="l" t="t" r="r" b="b"/>
              <a:pathLst>
                <a:path w="219" h="12754" extrusionOk="0">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681525" y="3086950"/>
              <a:ext cx="172075" cy="376825"/>
            </a:xfrm>
            <a:custGeom>
              <a:avLst/>
              <a:gdLst/>
              <a:ahLst/>
              <a:cxnLst/>
              <a:rect l="l" t="t" r="r" b="b"/>
              <a:pathLst>
                <a:path w="6883" h="15073" extrusionOk="0">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887750" y="3158750"/>
              <a:ext cx="177000" cy="350100"/>
            </a:xfrm>
            <a:custGeom>
              <a:avLst/>
              <a:gdLst/>
              <a:ahLst/>
              <a:cxnLst/>
              <a:rect l="l" t="t" r="r" b="b"/>
              <a:pathLst>
                <a:path w="7080" h="14004" extrusionOk="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5033075" y="3209125"/>
              <a:ext cx="4850" cy="293600"/>
            </a:xfrm>
            <a:custGeom>
              <a:avLst/>
              <a:gdLst/>
              <a:ahLst/>
              <a:cxnLst/>
              <a:rect l="l" t="t" r="r" b="b"/>
              <a:pathLst>
                <a:path w="194" h="11744" extrusionOk="0">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816700" y="3136400"/>
              <a:ext cx="5475" cy="318800"/>
            </a:xfrm>
            <a:custGeom>
              <a:avLst/>
              <a:gdLst/>
              <a:ahLst/>
              <a:cxnLst/>
              <a:rect l="l" t="t" r="r" b="b"/>
              <a:pathLst>
                <a:path w="219" h="12752" extrusionOk="0">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683225" y="3557700"/>
              <a:ext cx="172050" cy="364075"/>
            </a:xfrm>
            <a:custGeom>
              <a:avLst/>
              <a:gdLst/>
              <a:ahLst/>
              <a:cxnLst/>
              <a:rect l="l" t="t" r="r" b="b"/>
              <a:pathLst>
                <a:path w="6882" h="14563" extrusionOk="0">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889350" y="3614150"/>
              <a:ext cx="176975" cy="337025"/>
            </a:xfrm>
            <a:custGeom>
              <a:avLst/>
              <a:gdLst/>
              <a:ahLst/>
              <a:cxnLst/>
              <a:rect l="l" t="t" r="r" b="b"/>
              <a:pathLst>
                <a:path w="7079" h="13481" extrusionOk="0">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5034675" y="3653550"/>
              <a:ext cx="4850" cy="293625"/>
            </a:xfrm>
            <a:custGeom>
              <a:avLst/>
              <a:gdLst/>
              <a:ahLst/>
              <a:cxnLst/>
              <a:rect l="l" t="t" r="r" b="b"/>
              <a:pathLst>
                <a:path w="194" h="11745" extrusionOk="0">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818350" y="3596950"/>
              <a:ext cx="5475" cy="318775"/>
            </a:xfrm>
            <a:custGeom>
              <a:avLst/>
              <a:gdLst/>
              <a:ahLst/>
              <a:cxnLst/>
              <a:rect l="l" t="t" r="r" b="b"/>
              <a:pathLst>
                <a:path w="219" h="12751" extrusionOk="0">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333325" y="3490675"/>
              <a:ext cx="208500" cy="390900"/>
            </a:xfrm>
            <a:custGeom>
              <a:avLst/>
              <a:gdLst/>
              <a:ahLst/>
              <a:cxnLst/>
              <a:rect l="l" t="t" r="r" b="b"/>
              <a:pathLst>
                <a:path w="8340" h="15636" extrusionOk="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075825" y="3426425"/>
              <a:ext cx="221700" cy="421725"/>
            </a:xfrm>
            <a:custGeom>
              <a:avLst/>
              <a:gdLst/>
              <a:ahLst/>
              <a:cxnLst/>
              <a:rect l="l" t="t" r="r" b="b"/>
              <a:pathLst>
                <a:path w="8868" h="16869" extrusionOk="0">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11400" y="3529725"/>
              <a:ext cx="6600" cy="346175"/>
            </a:xfrm>
            <a:custGeom>
              <a:avLst/>
              <a:gdLst/>
              <a:ahLst/>
              <a:cxnLst/>
              <a:rect l="l" t="t" r="r" b="b"/>
              <a:pathLst>
                <a:path w="264" h="13847" extrusionOk="0">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263925" y="3472775"/>
              <a:ext cx="6825" cy="370675"/>
            </a:xfrm>
            <a:custGeom>
              <a:avLst/>
              <a:gdLst/>
              <a:ahLst/>
              <a:cxnLst/>
              <a:rect l="l" t="t" r="r" b="b"/>
              <a:pathLst>
                <a:path w="273" h="14827" extrusionOk="0">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3666025" y="1462975"/>
              <a:ext cx="249800" cy="545675"/>
            </a:xfrm>
            <a:custGeom>
              <a:avLst/>
              <a:gdLst/>
              <a:ahLst/>
              <a:cxnLst/>
              <a:rect l="l" t="t" r="r" b="b"/>
              <a:pathLst>
                <a:path w="9992" h="21827" extrusionOk="0">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3290375" y="1216825"/>
              <a:ext cx="304675" cy="623850"/>
            </a:xfrm>
            <a:custGeom>
              <a:avLst/>
              <a:gdLst/>
              <a:ahLst/>
              <a:cxnLst/>
              <a:rect l="l" t="t" r="r" b="b"/>
              <a:pathLst>
                <a:path w="12187" h="24954" extrusionOk="0">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3881525" y="1594675"/>
              <a:ext cx="4650" cy="400525"/>
            </a:xfrm>
            <a:custGeom>
              <a:avLst/>
              <a:gdLst/>
              <a:ahLst/>
              <a:cxnLst/>
              <a:rect l="l" t="t" r="r" b="b"/>
              <a:pathLst>
                <a:path w="186" h="16021" extrusionOk="0">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3564175" y="1398625"/>
              <a:ext cx="4725" cy="424350"/>
            </a:xfrm>
            <a:custGeom>
              <a:avLst/>
              <a:gdLst/>
              <a:ahLst/>
              <a:cxnLst/>
              <a:rect l="l" t="t" r="r" b="b"/>
              <a:pathLst>
                <a:path w="189" h="16974" extrusionOk="0">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3667275" y="2066575"/>
              <a:ext cx="249775" cy="516375"/>
            </a:xfrm>
            <a:custGeom>
              <a:avLst/>
              <a:gdLst/>
              <a:ahLst/>
              <a:cxnLst/>
              <a:rect l="l" t="t" r="r" b="b"/>
              <a:pathLst>
                <a:path w="9991" h="20655" extrusionOk="0">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3291725" y="1865875"/>
              <a:ext cx="304625" cy="586775"/>
            </a:xfrm>
            <a:custGeom>
              <a:avLst/>
              <a:gdLst/>
              <a:ahLst/>
              <a:cxnLst/>
              <a:rect l="l" t="t" r="r" b="b"/>
              <a:pathLst>
                <a:path w="12185" h="23471" extrusionOk="0">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3882750" y="2172700"/>
              <a:ext cx="4650" cy="400550"/>
            </a:xfrm>
            <a:custGeom>
              <a:avLst/>
              <a:gdLst/>
              <a:ahLst/>
              <a:cxnLst/>
              <a:rect l="l" t="t" r="r" b="b"/>
              <a:pathLst>
                <a:path w="186" h="16022" extrusionOk="0">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3565500" y="2014025"/>
              <a:ext cx="4700" cy="424350"/>
            </a:xfrm>
            <a:custGeom>
              <a:avLst/>
              <a:gdLst/>
              <a:ahLst/>
              <a:cxnLst/>
              <a:rect l="l" t="t" r="r" b="b"/>
              <a:pathLst>
                <a:path w="188" h="16974" extrusionOk="0">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3668775" y="2754950"/>
              <a:ext cx="249675" cy="480125"/>
            </a:xfrm>
            <a:custGeom>
              <a:avLst/>
              <a:gdLst/>
              <a:ahLst/>
              <a:cxnLst/>
              <a:rect l="l" t="t" r="r" b="b"/>
              <a:pathLst>
                <a:path w="9987" h="19205" extrusionOk="0">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3293325" y="2610750"/>
              <a:ext cx="304500" cy="540725"/>
            </a:xfrm>
            <a:custGeom>
              <a:avLst/>
              <a:gdLst/>
              <a:ahLst/>
              <a:cxnLst/>
              <a:rect l="l" t="t" r="r" b="b"/>
              <a:pathLst>
                <a:path w="12180" h="21629" extrusionOk="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3884125" y="2829450"/>
              <a:ext cx="4650" cy="400525"/>
            </a:xfrm>
            <a:custGeom>
              <a:avLst/>
              <a:gdLst/>
              <a:ahLst/>
              <a:cxnLst/>
              <a:rect l="l" t="t" r="r" b="b"/>
              <a:pathLst>
                <a:path w="186" h="16021" extrusionOk="0">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3567000" y="2717100"/>
              <a:ext cx="4700" cy="424400"/>
            </a:xfrm>
            <a:custGeom>
              <a:avLst/>
              <a:gdLst/>
              <a:ahLst/>
              <a:cxnLst/>
              <a:rect l="l" t="t" r="r" b="b"/>
              <a:pathLst>
                <a:path w="188" h="16976" extrusionOk="0">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3669975" y="3343400"/>
              <a:ext cx="249650" cy="453875"/>
            </a:xfrm>
            <a:custGeom>
              <a:avLst/>
              <a:gdLst/>
              <a:ahLst/>
              <a:cxnLst/>
              <a:rect l="l" t="t" r="r" b="b"/>
              <a:pathLst>
                <a:path w="9986" h="18155" extrusionOk="0">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3294650" y="3240000"/>
              <a:ext cx="304450" cy="507450"/>
            </a:xfrm>
            <a:custGeom>
              <a:avLst/>
              <a:gdLst/>
              <a:ahLst/>
              <a:cxnLst/>
              <a:rect l="l" t="t" r="r" b="b"/>
              <a:pathLst>
                <a:path w="12178" h="20298" extrusionOk="0">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3885325" y="3394950"/>
              <a:ext cx="4650" cy="400550"/>
            </a:xfrm>
            <a:custGeom>
              <a:avLst/>
              <a:gdLst/>
              <a:ahLst/>
              <a:cxnLst/>
              <a:rect l="l" t="t" r="r" b="b"/>
              <a:pathLst>
                <a:path w="186" h="16022" extrusionOk="0">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3568250" y="3316175"/>
              <a:ext cx="4725" cy="424350"/>
            </a:xfrm>
            <a:custGeom>
              <a:avLst/>
              <a:gdLst/>
              <a:ahLst/>
              <a:cxnLst/>
              <a:rect l="l" t="t" r="r" b="b"/>
              <a:pathLst>
                <a:path w="189" h="16974" extrusionOk="0">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732475" y="238125"/>
              <a:ext cx="2556750" cy="1931825"/>
            </a:xfrm>
            <a:custGeom>
              <a:avLst/>
              <a:gdLst/>
              <a:ahLst/>
              <a:cxnLst/>
              <a:rect l="l" t="t" r="r" b="b"/>
              <a:pathLst>
                <a:path w="102270" h="77273" extrusionOk="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2469575" y="286600"/>
              <a:ext cx="4256375" cy="2835700"/>
            </a:xfrm>
            <a:custGeom>
              <a:avLst/>
              <a:gdLst/>
              <a:ahLst/>
              <a:cxnLst/>
              <a:rect l="l" t="t" r="r" b="b"/>
              <a:pathLst>
                <a:path w="170255" h="113428" extrusionOk="0">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912750" y="3275075"/>
              <a:ext cx="5605800" cy="842375"/>
            </a:xfrm>
            <a:custGeom>
              <a:avLst/>
              <a:gdLst/>
              <a:ahLst/>
              <a:cxnLst/>
              <a:rect l="l" t="t" r="r" b="b"/>
              <a:pathLst>
                <a:path w="224232" h="33695" extrusionOk="0">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2399975" y="4964925"/>
              <a:ext cx="4599750" cy="505100"/>
            </a:xfrm>
            <a:custGeom>
              <a:avLst/>
              <a:gdLst/>
              <a:ahLst/>
              <a:cxnLst/>
              <a:rect l="l" t="t" r="r" b="b"/>
              <a:pathLst>
                <a:path w="183990" h="20204" extrusionOk="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619950" y="5078100"/>
              <a:ext cx="3263475" cy="398600"/>
            </a:xfrm>
            <a:custGeom>
              <a:avLst/>
              <a:gdLst/>
              <a:ahLst/>
              <a:cxnLst/>
              <a:rect l="l" t="t" r="r" b="b"/>
              <a:pathLst>
                <a:path w="130539" h="15944" extrusionOk="0">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6367575" y="671825"/>
              <a:ext cx="11525" cy="3569325"/>
            </a:xfrm>
            <a:custGeom>
              <a:avLst/>
              <a:gdLst/>
              <a:ahLst/>
              <a:cxnLst/>
              <a:rect l="l" t="t" r="r" b="b"/>
              <a:pathLst>
                <a:path w="461" h="142773" extrusionOk="0">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938975" y="924525"/>
              <a:ext cx="15075" cy="4355700"/>
            </a:xfrm>
            <a:custGeom>
              <a:avLst/>
              <a:gdLst/>
              <a:ahLst/>
              <a:cxnLst/>
              <a:rect l="l" t="t" r="r" b="b"/>
              <a:pathLst>
                <a:path w="603" h="174228" extrusionOk="0">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34"/>
          <p:cNvSpPr/>
          <p:nvPr/>
        </p:nvSpPr>
        <p:spPr>
          <a:xfrm>
            <a:off x="7481750" y="-47523"/>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4"/>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4">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29" name="Google Shape;8229;p34">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30" name="Google Shape;8230;p34">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4448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sp>
        <p:nvSpPr>
          <p:cNvPr id="8235" name="Google Shape;8235;p35"/>
          <p:cNvSpPr/>
          <p:nvPr/>
        </p:nvSpPr>
        <p:spPr>
          <a:xfrm>
            <a:off x="669900" y="1518300"/>
            <a:ext cx="7804200" cy="362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Comment créer un modèle prédictif</a:t>
            </a:r>
            <a:endParaRPr dirty="0"/>
          </a:p>
        </p:txBody>
      </p:sp>
      <p:sp>
        <p:nvSpPr>
          <p:cNvPr id="8238" name="Google Shape;8238;p35"/>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dirty="0">
                <a:solidFill>
                  <a:schemeClr val="tx1"/>
                </a:solidFill>
              </a:rPr>
              <a:t>Un modèle prédictif permet de savoir comment vont évoluer des résultats en fonction de nouvelles données. En effet on entraine des données existantes pour pouvoir affiner une réponse sur des futures données. Ici on se basera aux données récoltées pour que le modèle puisse réagir avec des futures données,</a:t>
            </a:r>
            <a:endParaRPr dirty="0">
              <a:solidFill>
                <a:schemeClr val="tx1"/>
              </a:solidFill>
            </a:endParaRPr>
          </a:p>
        </p:txBody>
      </p:sp>
      <p:pic>
        <p:nvPicPr>
          <p:cNvPr id="8239" name="Google Shape;8239;p35"/>
          <p:cNvPicPr preferRelativeResize="0"/>
          <p:nvPr/>
        </p:nvPicPr>
        <p:blipFill rotWithShape="1">
          <a:blip r:embed="rId3">
            <a:alphaModFix/>
          </a:blip>
          <a:srcRect t="10692" b="2373"/>
          <a:stretch/>
        </p:blipFill>
        <p:spPr>
          <a:xfrm>
            <a:off x="4606850" y="1930975"/>
            <a:ext cx="3535448" cy="2382048"/>
          </a:xfrm>
          <a:prstGeom prst="rect">
            <a:avLst/>
          </a:prstGeom>
          <a:noFill/>
          <a:ln>
            <a:noFill/>
          </a:ln>
        </p:spPr>
      </p:pic>
      <p:grpSp>
        <p:nvGrpSpPr>
          <p:cNvPr id="8240" name="Google Shape;8240;p35"/>
          <p:cNvGrpSpPr/>
          <p:nvPr/>
        </p:nvGrpSpPr>
        <p:grpSpPr>
          <a:xfrm>
            <a:off x="5719719" y="675728"/>
            <a:ext cx="1223788" cy="21378"/>
            <a:chOff x="3096700" y="3484425"/>
            <a:chExt cx="719875" cy="12575"/>
          </a:xfrm>
        </p:grpSpPr>
        <p:sp>
          <p:nvSpPr>
            <p:cNvPr id="8241" name="Google Shape;8241;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35"/>
          <p:cNvGrpSpPr/>
          <p:nvPr/>
        </p:nvGrpSpPr>
        <p:grpSpPr>
          <a:xfrm>
            <a:off x="2200504" y="675728"/>
            <a:ext cx="1223745" cy="21378"/>
            <a:chOff x="2940000" y="3484425"/>
            <a:chExt cx="719850" cy="12575"/>
          </a:xfrm>
        </p:grpSpPr>
        <p:sp>
          <p:nvSpPr>
            <p:cNvPr id="8252" name="Google Shape;8252;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2" name="Google Shape;8262;p35"/>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5">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4" name="Google Shape;8264;p35">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5" name="Google Shape;8265;p35">
            <a:hlinkClick r:id="rId4"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35"/>
          <p:cNvGrpSpPr/>
          <p:nvPr/>
        </p:nvGrpSpPr>
        <p:grpSpPr>
          <a:xfrm>
            <a:off x="8282003" y="1820192"/>
            <a:ext cx="349968" cy="2052568"/>
            <a:chOff x="1037125" y="2236325"/>
            <a:chExt cx="149100" cy="874475"/>
          </a:xfrm>
        </p:grpSpPr>
        <p:sp>
          <p:nvSpPr>
            <p:cNvPr id="8267" name="Google Shape;8267;p3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39"/>
        <p:cNvGrpSpPr/>
        <p:nvPr/>
      </p:nvGrpSpPr>
      <p:grpSpPr>
        <a:xfrm>
          <a:off x="0" y="0"/>
          <a:ext cx="0" cy="0"/>
          <a:chOff x="0" y="0"/>
          <a:chExt cx="0" cy="0"/>
        </a:xfrm>
      </p:grpSpPr>
      <p:sp>
        <p:nvSpPr>
          <p:cNvPr id="7940" name="Google Shape;7940;p34"/>
          <p:cNvSpPr txBox="1">
            <a:spLocks noGrp="1"/>
          </p:cNvSpPr>
          <p:nvPr>
            <p:ph type="title"/>
          </p:nvPr>
        </p:nvSpPr>
        <p:spPr>
          <a:xfrm>
            <a:off x="4720200" y="1823213"/>
            <a:ext cx="3553575" cy="2052600"/>
          </a:xfrm>
          <a:prstGeom prst="rect">
            <a:avLst/>
          </a:prstGeom>
        </p:spPr>
        <p:txBody>
          <a:bodyPr spcFirstLastPara="1" wrap="square" lIns="91425" tIns="91425" rIns="91425" bIns="91425" anchor="ctr" anchorCtr="0">
            <a:noAutofit/>
          </a:bodyPr>
          <a:lstStyle/>
          <a:p>
            <a:r>
              <a:rPr lang="fr-FR" dirty="0">
                <a:solidFill>
                  <a:schemeClr val="bg1"/>
                </a:solidFill>
                <a:latin typeface="Poppins Light"/>
                <a:ea typeface="Poppins Light"/>
                <a:cs typeface="Poppins Light"/>
                <a:sym typeface="Poppins Light"/>
              </a:rPr>
              <a:t>Présentation des modèles et des mesures</a:t>
            </a:r>
            <a:endParaRPr dirty="0">
              <a:solidFill>
                <a:schemeClr val="bg1"/>
              </a:solidFill>
            </a:endParaRPr>
          </a:p>
        </p:txBody>
      </p:sp>
      <p:sp>
        <p:nvSpPr>
          <p:cNvPr id="7941" name="Google Shape;7941;p34"/>
          <p:cNvSpPr txBox="1">
            <a:spLocks noGrp="1"/>
          </p:cNvSpPr>
          <p:nvPr>
            <p:ph type="subTitle" idx="1"/>
          </p:nvPr>
        </p:nvSpPr>
        <p:spPr>
          <a:xfrm>
            <a:off x="4975050" y="3936645"/>
            <a:ext cx="2908759" cy="414300"/>
          </a:xfrm>
          <a:prstGeom prst="rect">
            <a:avLst/>
          </a:prstGeom>
        </p:spPr>
        <p:txBody>
          <a:bodyPr spcFirstLastPara="1" wrap="square" lIns="91425" tIns="91425" rIns="91425" bIns="91425" anchor="t" anchorCtr="0">
            <a:noAutofit/>
          </a:bodyPr>
          <a:lstStyle/>
          <a:p>
            <a:pPr marL="0" indent="0"/>
            <a:r>
              <a:rPr lang="fr-FR" sz="1400" dirty="0">
                <a:solidFill>
                  <a:schemeClr val="bg1"/>
                </a:solidFill>
                <a:latin typeface="Poppins Light"/>
                <a:ea typeface="Poppins Light"/>
                <a:cs typeface="Poppins Light"/>
                <a:sym typeface="Poppins Light"/>
              </a:rPr>
              <a:t>DEFINITIONS ET VALEURS TYPE</a:t>
            </a:r>
          </a:p>
          <a:p>
            <a:pPr marL="0" lvl="0" indent="0" algn="ctr" rtl="0">
              <a:spcBef>
                <a:spcPts val="0"/>
              </a:spcBef>
              <a:spcAft>
                <a:spcPts val="0"/>
              </a:spcAft>
              <a:buNone/>
            </a:pPr>
            <a:endParaRPr dirty="0">
              <a:solidFill>
                <a:schemeClr val="bg1"/>
              </a:solidFill>
            </a:endParaRPr>
          </a:p>
        </p:txBody>
      </p:sp>
      <p:sp>
        <p:nvSpPr>
          <p:cNvPr id="7942" name="Google Shape;7942;p34"/>
          <p:cNvSpPr txBox="1">
            <a:spLocks noGrp="1"/>
          </p:cNvSpPr>
          <p:nvPr>
            <p:ph type="title" idx="2"/>
          </p:nvPr>
        </p:nvSpPr>
        <p:spPr>
          <a:xfrm>
            <a:off x="5635325" y="1284092"/>
            <a:ext cx="1715400" cy="104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grpSp>
        <p:nvGrpSpPr>
          <p:cNvPr id="7943" name="Google Shape;7943;p34"/>
          <p:cNvGrpSpPr/>
          <p:nvPr/>
        </p:nvGrpSpPr>
        <p:grpSpPr>
          <a:xfrm>
            <a:off x="-2218175" y="-47537"/>
            <a:ext cx="6379775" cy="5238575"/>
            <a:chOff x="619950" y="238125"/>
            <a:chExt cx="6379775" cy="5238575"/>
          </a:xfrm>
        </p:grpSpPr>
        <p:sp>
          <p:nvSpPr>
            <p:cNvPr id="7944" name="Google Shape;7944;p34"/>
            <p:cNvSpPr/>
            <p:nvPr/>
          </p:nvSpPr>
          <p:spPr>
            <a:xfrm>
              <a:off x="3021425" y="918700"/>
              <a:ext cx="11525" cy="2891025"/>
            </a:xfrm>
            <a:custGeom>
              <a:avLst/>
              <a:gdLst/>
              <a:ahLst/>
              <a:cxnLst/>
              <a:rect l="l" t="t" r="r" b="b"/>
              <a:pathLst>
                <a:path w="461" h="115641" extrusionOk="0">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3254225" y="940100"/>
              <a:ext cx="11475" cy="2870150"/>
            </a:xfrm>
            <a:custGeom>
              <a:avLst/>
              <a:gdLst/>
              <a:ahLst/>
              <a:cxnLst/>
              <a:rect l="l" t="t" r="r" b="b"/>
              <a:pathLst>
                <a:path w="459" h="114806" extrusionOk="0">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1086800" y="3781300"/>
              <a:ext cx="5386275" cy="493325"/>
            </a:xfrm>
            <a:custGeom>
              <a:avLst/>
              <a:gdLst/>
              <a:ahLst/>
              <a:cxnLst/>
              <a:rect l="l" t="t" r="r" b="b"/>
              <a:pathLst>
                <a:path w="215451" h="19733" extrusionOk="0">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1103575" y="3836250"/>
              <a:ext cx="5352725" cy="455050"/>
            </a:xfrm>
            <a:custGeom>
              <a:avLst/>
              <a:gdLst/>
              <a:ahLst/>
              <a:cxnLst/>
              <a:rect l="l" t="t" r="r" b="b"/>
              <a:pathLst>
                <a:path w="214109" h="18202" extrusionOk="0">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1136600" y="3890075"/>
              <a:ext cx="5286625" cy="416525"/>
            </a:xfrm>
            <a:custGeom>
              <a:avLst/>
              <a:gdLst/>
              <a:ahLst/>
              <a:cxnLst/>
              <a:rect l="l" t="t" r="r" b="b"/>
              <a:pathLst>
                <a:path w="211465" h="16661" extrusionOk="0">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1216075" y="3943075"/>
              <a:ext cx="5207150" cy="448650"/>
            </a:xfrm>
            <a:custGeom>
              <a:avLst/>
              <a:gdLst/>
              <a:ahLst/>
              <a:cxnLst/>
              <a:rect l="l" t="t" r="r" b="b"/>
              <a:pathLst>
                <a:path w="208286" h="17946" extrusionOk="0">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1220400" y="4047675"/>
              <a:ext cx="5198425" cy="341875"/>
            </a:xfrm>
            <a:custGeom>
              <a:avLst/>
              <a:gdLst/>
              <a:ahLst/>
              <a:cxnLst/>
              <a:rect l="l" t="t" r="r" b="b"/>
              <a:pathLst>
                <a:path w="207937" h="13675" extrusionOk="0">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2992125" y="4070325"/>
              <a:ext cx="270875" cy="1068600"/>
            </a:xfrm>
            <a:custGeom>
              <a:avLst/>
              <a:gdLst/>
              <a:ahLst/>
              <a:cxnLst/>
              <a:rect l="l" t="t" r="r" b="b"/>
              <a:pathLst>
                <a:path w="10835" h="42744" extrusionOk="0">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1248450" y="4180050"/>
              <a:ext cx="1991425" cy="163575"/>
            </a:xfrm>
            <a:custGeom>
              <a:avLst/>
              <a:gdLst/>
              <a:ahLst/>
              <a:cxnLst/>
              <a:rect l="l" t="t" r="r" b="b"/>
              <a:pathLst>
                <a:path w="79657" h="6543" extrusionOk="0">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1248450" y="4206025"/>
              <a:ext cx="1991425" cy="155075"/>
            </a:xfrm>
            <a:custGeom>
              <a:avLst/>
              <a:gdLst/>
              <a:ahLst/>
              <a:cxnLst/>
              <a:rect l="l" t="t" r="r" b="b"/>
              <a:pathLst>
                <a:path w="79657" h="6203" extrusionOk="0">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3014275" y="5037050"/>
              <a:ext cx="225350" cy="6050"/>
            </a:xfrm>
            <a:custGeom>
              <a:avLst/>
              <a:gdLst/>
              <a:ahLst/>
              <a:cxnLst/>
              <a:rect l="l" t="t" r="r" b="b"/>
              <a:pathLst>
                <a:path w="9014" h="242" extrusionOk="0">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3118025" y="4205925"/>
              <a:ext cx="6175" cy="837175"/>
            </a:xfrm>
            <a:custGeom>
              <a:avLst/>
              <a:gdLst/>
              <a:ahLst/>
              <a:cxnLst/>
              <a:rect l="l" t="t" r="r" b="b"/>
              <a:pathLst>
                <a:path w="247" h="33487" extrusionOk="0">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1241350" y="4265025"/>
              <a:ext cx="1778825" cy="851650"/>
            </a:xfrm>
            <a:custGeom>
              <a:avLst/>
              <a:gdLst/>
              <a:ahLst/>
              <a:cxnLst/>
              <a:rect l="l" t="t" r="r" b="b"/>
              <a:pathLst>
                <a:path w="71153" h="34066" extrusionOk="0">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2502975" y="4116350"/>
              <a:ext cx="73975" cy="998775"/>
            </a:xfrm>
            <a:custGeom>
              <a:avLst/>
              <a:gdLst/>
              <a:ahLst/>
              <a:cxnLst/>
              <a:rect l="l" t="t" r="r" b="b"/>
              <a:pathLst>
                <a:path w="2959" h="39951" extrusionOk="0">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2417050" y="4128100"/>
              <a:ext cx="121750" cy="986100"/>
            </a:xfrm>
            <a:custGeom>
              <a:avLst/>
              <a:gdLst/>
              <a:ahLst/>
              <a:cxnLst/>
              <a:rect l="l" t="t" r="r" b="b"/>
              <a:pathLst>
                <a:path w="4870" h="39444" extrusionOk="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1589275" y="4219825"/>
              <a:ext cx="60400" cy="869600"/>
            </a:xfrm>
            <a:custGeom>
              <a:avLst/>
              <a:gdLst/>
              <a:ahLst/>
              <a:cxnLst/>
              <a:rect l="l" t="t" r="r" b="b"/>
              <a:pathLst>
                <a:path w="2416" h="34784" extrusionOk="0">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1539725" y="4227025"/>
              <a:ext cx="80525" cy="860775"/>
            </a:xfrm>
            <a:custGeom>
              <a:avLst/>
              <a:gdLst/>
              <a:ahLst/>
              <a:cxnLst/>
              <a:rect l="l" t="t" r="r" b="b"/>
              <a:pathLst>
                <a:path w="3221" h="34431" extrusionOk="0">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1262925" y="4260150"/>
              <a:ext cx="53800" cy="815175"/>
            </a:xfrm>
            <a:custGeom>
              <a:avLst/>
              <a:gdLst/>
              <a:ahLst/>
              <a:cxnLst/>
              <a:rect l="l" t="t" r="r" b="b"/>
              <a:pathLst>
                <a:path w="2152" h="32607" extrusionOk="0">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1215425" y="4267700"/>
              <a:ext cx="71300" cy="806900"/>
            </a:xfrm>
            <a:custGeom>
              <a:avLst/>
              <a:gdLst/>
              <a:ahLst/>
              <a:cxnLst/>
              <a:rect l="l" t="t" r="r" b="b"/>
              <a:pathLst>
                <a:path w="2852" h="32276" extrusionOk="0">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1239300" y="5014125"/>
              <a:ext cx="1334650" cy="21850"/>
            </a:xfrm>
            <a:custGeom>
              <a:avLst/>
              <a:gdLst/>
              <a:ahLst/>
              <a:cxnLst/>
              <a:rect l="l" t="t" r="r" b="b"/>
              <a:pathLst>
                <a:path w="53386" h="874" extrusionOk="0">
                  <a:moveTo>
                    <a:pt x="2" y="0"/>
                  </a:moveTo>
                  <a:lnTo>
                    <a:pt x="0" y="151"/>
                  </a:lnTo>
                  <a:lnTo>
                    <a:pt x="53384" y="874"/>
                  </a:lnTo>
                  <a:lnTo>
                    <a:pt x="53385" y="723"/>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3233525" y="4189625"/>
              <a:ext cx="2301600" cy="201900"/>
            </a:xfrm>
            <a:custGeom>
              <a:avLst/>
              <a:gdLst/>
              <a:ahLst/>
              <a:cxnLst/>
              <a:rect l="l" t="t" r="r" b="b"/>
              <a:pathLst>
                <a:path w="92064" h="8076" extrusionOk="0">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917975" y="4418650"/>
              <a:ext cx="503625" cy="48525"/>
            </a:xfrm>
            <a:custGeom>
              <a:avLst/>
              <a:gdLst/>
              <a:ahLst/>
              <a:cxnLst/>
              <a:rect l="l" t="t" r="r" b="b"/>
              <a:pathLst>
                <a:path w="20145" h="1941" extrusionOk="0">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3233525" y="4215600"/>
              <a:ext cx="2301675" cy="195775"/>
            </a:xfrm>
            <a:custGeom>
              <a:avLst/>
              <a:gdLst/>
              <a:ahLst/>
              <a:cxnLst/>
              <a:rect l="l" t="t" r="r" b="b"/>
              <a:pathLst>
                <a:path w="92067" h="7831" extrusionOk="0">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917975" y="4437475"/>
              <a:ext cx="503625" cy="47175"/>
            </a:xfrm>
            <a:custGeom>
              <a:avLst/>
              <a:gdLst/>
              <a:ahLst/>
              <a:cxnLst/>
              <a:rect l="l" t="t" r="r" b="b"/>
              <a:pathLst>
                <a:path w="20145" h="1887" extrusionOk="0">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3235875" y="4383600"/>
              <a:ext cx="3185700" cy="733075"/>
            </a:xfrm>
            <a:custGeom>
              <a:avLst/>
              <a:gdLst/>
              <a:ahLst/>
              <a:cxnLst/>
              <a:rect l="l" t="t" r="r" b="b"/>
              <a:pathLst>
                <a:path w="127428" h="29323" extrusionOk="0">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3947750" y="4135950"/>
              <a:ext cx="77325" cy="973250"/>
            </a:xfrm>
            <a:custGeom>
              <a:avLst/>
              <a:gdLst/>
              <a:ahLst/>
              <a:cxnLst/>
              <a:rect l="l" t="t" r="r" b="b"/>
              <a:pathLst>
                <a:path w="3093" h="38930" extrusionOk="0">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3985825" y="4137325"/>
              <a:ext cx="124875" cy="970400"/>
            </a:xfrm>
            <a:custGeom>
              <a:avLst/>
              <a:gdLst/>
              <a:ahLst/>
              <a:cxnLst/>
              <a:rect l="l" t="t" r="r" b="b"/>
              <a:pathLst>
                <a:path w="4995" h="38816" extrusionOk="0">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4603300" y="4205150"/>
              <a:ext cx="71475" cy="877400"/>
            </a:xfrm>
            <a:custGeom>
              <a:avLst/>
              <a:gdLst/>
              <a:ahLst/>
              <a:cxnLst/>
              <a:rect l="l" t="t" r="r" b="b"/>
              <a:pathLst>
                <a:path w="2859" h="35096" extrusionOk="0">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4638900" y="4209125"/>
              <a:ext cx="95925" cy="872150"/>
            </a:xfrm>
            <a:custGeom>
              <a:avLst/>
              <a:gdLst/>
              <a:ahLst/>
              <a:cxnLst/>
              <a:rect l="l" t="t" r="r" b="b"/>
              <a:pathLst>
                <a:path w="3837" h="34886" extrusionOk="0">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079525" y="4253575"/>
              <a:ext cx="60100" cy="813025"/>
            </a:xfrm>
            <a:custGeom>
              <a:avLst/>
              <a:gdLst/>
              <a:ahLst/>
              <a:cxnLst/>
              <a:rect l="l" t="t" r="r" b="b"/>
              <a:pathLst>
                <a:path w="2404" h="32521" extrusionOk="0">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108950" y="4254525"/>
              <a:ext cx="80225" cy="810625"/>
            </a:xfrm>
            <a:custGeom>
              <a:avLst/>
              <a:gdLst/>
              <a:ahLst/>
              <a:cxnLst/>
              <a:rect l="l" t="t" r="r" b="b"/>
              <a:pathLst>
                <a:path w="3209" h="32425" extrusionOk="0">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921075" y="4969125"/>
              <a:ext cx="497525" cy="14600"/>
            </a:xfrm>
            <a:custGeom>
              <a:avLst/>
              <a:gdLst/>
              <a:ahLst/>
              <a:cxnLst/>
              <a:rect l="l" t="t" r="r" b="b"/>
              <a:pathLst>
                <a:path w="19901" h="584" extrusionOk="0">
                  <a:moveTo>
                    <a:pt x="19897" y="1"/>
                  </a:moveTo>
                  <a:lnTo>
                    <a:pt x="1" y="433"/>
                  </a:lnTo>
                  <a:lnTo>
                    <a:pt x="5" y="583"/>
                  </a:lnTo>
                  <a:lnTo>
                    <a:pt x="19900" y="151"/>
                  </a:lnTo>
                  <a:lnTo>
                    <a:pt x="19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3236650" y="4988350"/>
              <a:ext cx="2295525" cy="53625"/>
            </a:xfrm>
            <a:custGeom>
              <a:avLst/>
              <a:gdLst/>
              <a:ahLst/>
              <a:cxnLst/>
              <a:rect l="l" t="t" r="r" b="b"/>
              <a:pathLst>
                <a:path w="91821" h="2145" extrusionOk="0">
                  <a:moveTo>
                    <a:pt x="91817" y="1"/>
                  </a:moveTo>
                  <a:lnTo>
                    <a:pt x="0" y="1993"/>
                  </a:lnTo>
                  <a:lnTo>
                    <a:pt x="4" y="2145"/>
                  </a:lnTo>
                  <a:lnTo>
                    <a:pt x="91821" y="153"/>
                  </a:lnTo>
                  <a:lnTo>
                    <a:pt x="918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1147225" y="715000"/>
              <a:ext cx="5186375" cy="2192250"/>
            </a:xfrm>
            <a:custGeom>
              <a:avLst/>
              <a:gdLst/>
              <a:ahLst/>
              <a:cxnLst/>
              <a:rect l="l" t="t" r="r" b="b"/>
              <a:pathLst>
                <a:path w="207455" h="87690" extrusionOk="0">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1149750" y="859150"/>
              <a:ext cx="5181350" cy="2045475"/>
            </a:xfrm>
            <a:custGeom>
              <a:avLst/>
              <a:gdLst/>
              <a:ahLst/>
              <a:cxnLst/>
              <a:rect l="l" t="t" r="r" b="b"/>
              <a:pathLst>
                <a:path w="207254" h="81819" extrusionOk="0">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3115350" y="856925"/>
              <a:ext cx="11525" cy="2936275"/>
            </a:xfrm>
            <a:custGeom>
              <a:avLst/>
              <a:gdLst/>
              <a:ahLst/>
              <a:cxnLst/>
              <a:rect l="l" t="t" r="r" b="b"/>
              <a:pathLst>
                <a:path w="461" h="117451" extrusionOk="0">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1217725" y="2109700"/>
              <a:ext cx="6075" cy="1966650"/>
            </a:xfrm>
            <a:custGeom>
              <a:avLst/>
              <a:gdLst/>
              <a:ahLst/>
              <a:cxnLst/>
              <a:rect l="l" t="t" r="r" b="b"/>
              <a:pathLst>
                <a:path w="243" h="78666" extrusionOk="0">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265525" y="2898650"/>
              <a:ext cx="6075" cy="1325625"/>
            </a:xfrm>
            <a:custGeom>
              <a:avLst/>
              <a:gdLst/>
              <a:ahLst/>
              <a:cxnLst/>
              <a:rect l="l" t="t" r="r" b="b"/>
              <a:pathLst>
                <a:path w="243" h="53025" extrusionOk="0">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1584450" y="1815725"/>
              <a:ext cx="6200" cy="2207025"/>
            </a:xfrm>
            <a:custGeom>
              <a:avLst/>
              <a:gdLst/>
              <a:ahLst/>
              <a:cxnLst/>
              <a:rect l="l" t="t" r="r" b="b"/>
              <a:pathLst>
                <a:path w="248" h="88281" extrusionOk="0">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1633700" y="1780250"/>
              <a:ext cx="48525" cy="2235200"/>
            </a:xfrm>
            <a:custGeom>
              <a:avLst/>
              <a:gdLst/>
              <a:ahLst/>
              <a:cxnLst/>
              <a:rect l="l" t="t" r="r" b="b"/>
              <a:pathLst>
                <a:path w="1941" h="89408" extrusionOk="0">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1147200" y="2108875"/>
              <a:ext cx="11350" cy="1979400"/>
            </a:xfrm>
            <a:custGeom>
              <a:avLst/>
              <a:gdLst/>
              <a:ahLst/>
              <a:cxnLst/>
              <a:rect l="l" t="t" r="r" b="b"/>
              <a:pathLst>
                <a:path w="454" h="79176" extrusionOk="0">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1199025" y="2076950"/>
              <a:ext cx="48525" cy="2002075"/>
            </a:xfrm>
            <a:custGeom>
              <a:avLst/>
              <a:gdLst/>
              <a:ahLst/>
              <a:cxnLst/>
              <a:rect l="l" t="t" r="r" b="b"/>
              <a:pathLst>
                <a:path w="1941" h="80083" extrusionOk="0">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1978350" y="1543875"/>
              <a:ext cx="11100" cy="2422350"/>
            </a:xfrm>
            <a:custGeom>
              <a:avLst/>
              <a:gdLst/>
              <a:ahLst/>
              <a:cxnLst/>
              <a:rect l="l" t="t" r="r" b="b"/>
              <a:pathLst>
                <a:path w="444" h="96894" extrusionOk="0">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2042475" y="1499275"/>
              <a:ext cx="66075" cy="2457375"/>
            </a:xfrm>
            <a:custGeom>
              <a:avLst/>
              <a:gdLst/>
              <a:ahLst/>
              <a:cxnLst/>
              <a:rect l="l" t="t" r="r" b="b"/>
              <a:pathLst>
                <a:path w="2643" h="98295" extrusionOk="0">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2464125" y="1214875"/>
              <a:ext cx="10925" cy="2672900"/>
            </a:xfrm>
            <a:custGeom>
              <a:avLst/>
              <a:gdLst/>
              <a:ahLst/>
              <a:cxnLst/>
              <a:rect l="l" t="t" r="r" b="b"/>
              <a:pathLst>
                <a:path w="437" h="106916" extrusionOk="0">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2528125" y="1168700"/>
              <a:ext cx="66100" cy="2715125"/>
            </a:xfrm>
            <a:custGeom>
              <a:avLst/>
              <a:gdLst/>
              <a:ahLst/>
              <a:cxnLst/>
              <a:rect l="l" t="t" r="r" b="b"/>
              <a:pathLst>
                <a:path w="2644" h="108605" extrusionOk="0">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5170325" y="2134525"/>
              <a:ext cx="6075" cy="1937800"/>
            </a:xfrm>
            <a:custGeom>
              <a:avLst/>
              <a:gdLst/>
              <a:ahLst/>
              <a:cxnLst/>
              <a:rect l="l" t="t" r="r" b="b"/>
              <a:pathLst>
                <a:path w="243" h="77512" extrusionOk="0">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5078700" y="2098350"/>
              <a:ext cx="48525" cy="1967150"/>
            </a:xfrm>
            <a:custGeom>
              <a:avLst/>
              <a:gdLst/>
              <a:ahLst/>
              <a:cxnLst/>
              <a:rect l="l" t="t" r="r" b="b"/>
              <a:pathLst>
                <a:path w="1941" h="78686" extrusionOk="0">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5605000" y="2419950"/>
              <a:ext cx="6075" cy="1712500"/>
            </a:xfrm>
            <a:custGeom>
              <a:avLst/>
              <a:gdLst/>
              <a:ahLst/>
              <a:cxnLst/>
              <a:rect l="l" t="t" r="r" b="b"/>
              <a:pathLst>
                <a:path w="243" h="68500" extrusionOk="0">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5513375" y="2388025"/>
              <a:ext cx="48500" cy="1737625"/>
            </a:xfrm>
            <a:custGeom>
              <a:avLst/>
              <a:gdLst/>
              <a:ahLst/>
              <a:cxnLst/>
              <a:rect l="l" t="t" r="r" b="b"/>
              <a:pathLst>
                <a:path w="1940" h="69505" extrusionOk="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5918100" y="2624750"/>
              <a:ext cx="6075" cy="1551000"/>
            </a:xfrm>
            <a:custGeom>
              <a:avLst/>
              <a:gdLst/>
              <a:ahLst/>
              <a:cxnLst/>
              <a:rect l="l" t="t" r="r" b="b"/>
              <a:pathLst>
                <a:path w="243" h="62040" extrusionOk="0">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826550" y="2592725"/>
              <a:ext cx="48450" cy="1576225"/>
            </a:xfrm>
            <a:custGeom>
              <a:avLst/>
              <a:gdLst/>
              <a:ahLst/>
              <a:cxnLst/>
              <a:rect l="l" t="t" r="r" b="b"/>
              <a:pathLst>
                <a:path w="1938" h="63049" extrusionOk="0">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6322275" y="2891250"/>
              <a:ext cx="11325" cy="1344225"/>
            </a:xfrm>
            <a:custGeom>
              <a:avLst/>
              <a:gdLst/>
              <a:ahLst/>
              <a:cxnLst/>
              <a:rect l="l" t="t" r="r" b="b"/>
              <a:pathLst>
                <a:path w="453" h="53769" extrusionOk="0">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6233375" y="2861975"/>
              <a:ext cx="48400" cy="1363250"/>
            </a:xfrm>
            <a:custGeom>
              <a:avLst/>
              <a:gdLst/>
              <a:ahLst/>
              <a:cxnLst/>
              <a:rect l="l" t="t" r="r" b="b"/>
              <a:pathLst>
                <a:path w="1936" h="54530" extrusionOk="0">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4680000" y="1810375"/>
              <a:ext cx="10925" cy="2196875"/>
            </a:xfrm>
            <a:custGeom>
              <a:avLst/>
              <a:gdLst/>
              <a:ahLst/>
              <a:cxnLst/>
              <a:rect l="l" t="t" r="r" b="b"/>
              <a:pathLst>
                <a:path w="437" h="87875" extrusionOk="0">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4560825" y="1765625"/>
              <a:ext cx="66100" cy="2233250"/>
            </a:xfrm>
            <a:custGeom>
              <a:avLst/>
              <a:gdLst/>
              <a:ahLst/>
              <a:cxnLst/>
              <a:rect l="l" t="t" r="r" b="b"/>
              <a:pathLst>
                <a:path w="2644" h="89330" extrusionOk="0">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4066200" y="1404925"/>
              <a:ext cx="10925" cy="2518100"/>
            </a:xfrm>
            <a:custGeom>
              <a:avLst/>
              <a:gdLst/>
              <a:ahLst/>
              <a:cxnLst/>
              <a:rect l="l" t="t" r="r" b="b"/>
              <a:pathLst>
                <a:path w="437" h="100724" extrusionOk="0">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3947025" y="1358750"/>
              <a:ext cx="66125" cy="2554725"/>
            </a:xfrm>
            <a:custGeom>
              <a:avLst/>
              <a:gdLst/>
              <a:ahLst/>
              <a:cxnLst/>
              <a:rect l="l" t="t" r="r" b="b"/>
              <a:pathLst>
                <a:path w="2645" h="102189" extrusionOk="0">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6145825" y="4358725"/>
              <a:ext cx="53750" cy="665825"/>
            </a:xfrm>
            <a:custGeom>
              <a:avLst/>
              <a:gdLst/>
              <a:ahLst/>
              <a:cxnLst/>
              <a:rect l="l" t="t" r="r" b="b"/>
              <a:pathLst>
                <a:path w="2150" h="26633" extrusionOk="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6175800" y="4367550"/>
              <a:ext cx="72050" cy="656275"/>
            </a:xfrm>
            <a:custGeom>
              <a:avLst/>
              <a:gdLst/>
              <a:ahLst/>
              <a:cxnLst/>
              <a:rect l="l" t="t" r="r" b="b"/>
              <a:pathLst>
                <a:path w="2882" h="26251" extrusionOk="0">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1314550" y="4512150"/>
              <a:ext cx="252075" cy="16375"/>
            </a:xfrm>
            <a:custGeom>
              <a:avLst/>
              <a:gdLst/>
              <a:ahLst/>
              <a:cxnLst/>
              <a:rect l="l" t="t" r="r" b="b"/>
              <a:pathLst>
                <a:path w="10083" h="655" extrusionOk="0">
                  <a:moveTo>
                    <a:pt x="10075" y="1"/>
                  </a:moveTo>
                  <a:lnTo>
                    <a:pt x="0" y="504"/>
                  </a:lnTo>
                  <a:lnTo>
                    <a:pt x="8" y="655"/>
                  </a:lnTo>
                  <a:lnTo>
                    <a:pt x="10083" y="152"/>
                  </a:lnTo>
                  <a:lnTo>
                    <a:pt x="10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1314800" y="4887625"/>
              <a:ext cx="251975" cy="10200"/>
            </a:xfrm>
            <a:custGeom>
              <a:avLst/>
              <a:gdLst/>
              <a:ahLst/>
              <a:cxnLst/>
              <a:rect l="l" t="t" r="r" b="b"/>
              <a:pathLst>
                <a:path w="10079" h="408" extrusionOk="0">
                  <a:moveTo>
                    <a:pt x="5" y="1"/>
                  </a:moveTo>
                  <a:lnTo>
                    <a:pt x="1" y="153"/>
                  </a:lnTo>
                  <a:lnTo>
                    <a:pt x="10074" y="408"/>
                  </a:lnTo>
                  <a:lnTo>
                    <a:pt x="10078" y="256"/>
                  </a:lnTo>
                  <a:lnTo>
                    <a:pt x="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1314850" y="4914500"/>
              <a:ext cx="251850" cy="3825"/>
            </a:xfrm>
            <a:custGeom>
              <a:avLst/>
              <a:gdLst/>
              <a:ahLst/>
              <a:cxnLst/>
              <a:rect l="l" t="t" r="r" b="b"/>
              <a:pathLst>
                <a:path w="10074" h="153" extrusionOk="0">
                  <a:moveTo>
                    <a:pt x="0" y="0"/>
                  </a:moveTo>
                  <a:lnTo>
                    <a:pt x="0" y="152"/>
                  </a:lnTo>
                  <a:lnTo>
                    <a:pt x="10074" y="152"/>
                  </a:lnTo>
                  <a:lnTo>
                    <a:pt x="100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1341900" y="4526675"/>
              <a:ext cx="3775" cy="363425"/>
            </a:xfrm>
            <a:custGeom>
              <a:avLst/>
              <a:gdLst/>
              <a:ahLst/>
              <a:cxnLst/>
              <a:rect l="l" t="t" r="r" b="b"/>
              <a:pathLst>
                <a:path w="151" h="14537" extrusionOk="0">
                  <a:moveTo>
                    <a:pt x="0" y="0"/>
                  </a:moveTo>
                  <a:lnTo>
                    <a:pt x="0" y="14537"/>
                  </a:lnTo>
                  <a:lnTo>
                    <a:pt x="151" y="14537"/>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1645800" y="4887975"/>
              <a:ext cx="332275" cy="6550"/>
            </a:xfrm>
            <a:custGeom>
              <a:avLst/>
              <a:gdLst/>
              <a:ahLst/>
              <a:cxnLst/>
              <a:rect l="l" t="t" r="r" b="b"/>
              <a:pathLst>
                <a:path w="13291" h="262" extrusionOk="0">
                  <a:moveTo>
                    <a:pt x="13289" y="0"/>
                  </a:moveTo>
                  <a:lnTo>
                    <a:pt x="0" y="111"/>
                  </a:lnTo>
                  <a:lnTo>
                    <a:pt x="1" y="262"/>
                  </a:lnTo>
                  <a:lnTo>
                    <a:pt x="13291" y="151"/>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1645700" y="4908450"/>
              <a:ext cx="332275" cy="5200"/>
            </a:xfrm>
            <a:custGeom>
              <a:avLst/>
              <a:gdLst/>
              <a:ahLst/>
              <a:cxnLst/>
              <a:rect l="l" t="t" r="r" b="b"/>
              <a:pathLst>
                <a:path w="13291" h="208" extrusionOk="0">
                  <a:moveTo>
                    <a:pt x="13289" y="0"/>
                  </a:moveTo>
                  <a:lnTo>
                    <a:pt x="0" y="57"/>
                  </a:lnTo>
                  <a:lnTo>
                    <a:pt x="0" y="208"/>
                  </a:lnTo>
                  <a:lnTo>
                    <a:pt x="13291" y="152"/>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1645700" y="4493025"/>
              <a:ext cx="332425" cy="16300"/>
            </a:xfrm>
            <a:custGeom>
              <a:avLst/>
              <a:gdLst/>
              <a:ahLst/>
              <a:cxnLst/>
              <a:rect l="l" t="t" r="r" b="b"/>
              <a:pathLst>
                <a:path w="13297" h="652" extrusionOk="0">
                  <a:moveTo>
                    <a:pt x="13291" y="1"/>
                  </a:moveTo>
                  <a:lnTo>
                    <a:pt x="0" y="499"/>
                  </a:lnTo>
                  <a:lnTo>
                    <a:pt x="5" y="651"/>
                  </a:lnTo>
                  <a:lnTo>
                    <a:pt x="13296" y="152"/>
                  </a:lnTo>
                  <a:lnTo>
                    <a:pt x="132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1681175" y="4506150"/>
              <a:ext cx="4900" cy="386100"/>
            </a:xfrm>
            <a:custGeom>
              <a:avLst/>
              <a:gdLst/>
              <a:ahLst/>
              <a:cxnLst/>
              <a:rect l="l" t="t" r="r" b="b"/>
              <a:pathLst>
                <a:path w="196" h="15444" extrusionOk="0">
                  <a:moveTo>
                    <a:pt x="0" y="1"/>
                  </a:moveTo>
                  <a:lnTo>
                    <a:pt x="45" y="15444"/>
                  </a:lnTo>
                  <a:lnTo>
                    <a:pt x="196" y="15444"/>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2073525" y="4479700"/>
              <a:ext cx="380600" cy="13900"/>
            </a:xfrm>
            <a:custGeom>
              <a:avLst/>
              <a:gdLst/>
              <a:ahLst/>
              <a:cxnLst/>
              <a:rect l="l" t="t" r="r" b="b"/>
              <a:pathLst>
                <a:path w="15224" h="556" extrusionOk="0">
                  <a:moveTo>
                    <a:pt x="15220" y="0"/>
                  </a:moveTo>
                  <a:lnTo>
                    <a:pt x="0" y="403"/>
                  </a:lnTo>
                  <a:lnTo>
                    <a:pt x="4" y="555"/>
                  </a:lnTo>
                  <a:lnTo>
                    <a:pt x="15224" y="151"/>
                  </a:lnTo>
                  <a:lnTo>
                    <a:pt x="15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2073550" y="4882150"/>
              <a:ext cx="371000" cy="5900"/>
            </a:xfrm>
            <a:custGeom>
              <a:avLst/>
              <a:gdLst/>
              <a:ahLst/>
              <a:cxnLst/>
              <a:rect l="l" t="t" r="r" b="b"/>
              <a:pathLst>
                <a:path w="14840" h="236" extrusionOk="0">
                  <a:moveTo>
                    <a:pt x="14839" y="1"/>
                  </a:moveTo>
                  <a:lnTo>
                    <a:pt x="1" y="85"/>
                  </a:lnTo>
                  <a:lnTo>
                    <a:pt x="2" y="236"/>
                  </a:lnTo>
                  <a:lnTo>
                    <a:pt x="14840" y="151"/>
                  </a:lnTo>
                  <a:lnTo>
                    <a:pt x="148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2073550" y="4903350"/>
              <a:ext cx="376300" cy="4850"/>
            </a:xfrm>
            <a:custGeom>
              <a:avLst/>
              <a:gdLst/>
              <a:ahLst/>
              <a:cxnLst/>
              <a:rect l="l" t="t" r="r" b="b"/>
              <a:pathLst>
                <a:path w="15052" h="194" extrusionOk="0">
                  <a:moveTo>
                    <a:pt x="15051" y="1"/>
                  </a:moveTo>
                  <a:lnTo>
                    <a:pt x="1" y="43"/>
                  </a:lnTo>
                  <a:lnTo>
                    <a:pt x="2" y="194"/>
                  </a:lnTo>
                  <a:lnTo>
                    <a:pt x="15051" y="152"/>
                  </a:lnTo>
                  <a:lnTo>
                    <a:pt x="150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2108600" y="4490700"/>
              <a:ext cx="3800" cy="390150"/>
            </a:xfrm>
            <a:custGeom>
              <a:avLst/>
              <a:gdLst/>
              <a:ahLst/>
              <a:cxnLst/>
              <a:rect l="l" t="t" r="r" b="b"/>
              <a:pathLst>
                <a:path w="152" h="15606" extrusionOk="0">
                  <a:moveTo>
                    <a:pt x="0" y="0"/>
                  </a:moveTo>
                  <a:lnTo>
                    <a:pt x="0" y="15606"/>
                  </a:lnTo>
                  <a:lnTo>
                    <a:pt x="151" y="15606"/>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2573875" y="4462225"/>
              <a:ext cx="443350" cy="10150"/>
            </a:xfrm>
            <a:custGeom>
              <a:avLst/>
              <a:gdLst/>
              <a:ahLst/>
              <a:cxnLst/>
              <a:rect l="l" t="t" r="r" b="b"/>
              <a:pathLst>
                <a:path w="17734" h="406" extrusionOk="0">
                  <a:moveTo>
                    <a:pt x="17731" y="0"/>
                  </a:moveTo>
                  <a:lnTo>
                    <a:pt x="1" y="254"/>
                  </a:lnTo>
                  <a:lnTo>
                    <a:pt x="2" y="406"/>
                  </a:lnTo>
                  <a:lnTo>
                    <a:pt x="17734" y="151"/>
                  </a:lnTo>
                  <a:lnTo>
                    <a:pt x="177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2773525" y="4467575"/>
              <a:ext cx="3800" cy="638850"/>
            </a:xfrm>
            <a:custGeom>
              <a:avLst/>
              <a:gdLst/>
              <a:ahLst/>
              <a:cxnLst/>
              <a:rect l="l" t="t" r="r" b="b"/>
              <a:pathLst>
                <a:path w="152" h="25554" extrusionOk="0">
                  <a:moveTo>
                    <a:pt x="1" y="0"/>
                  </a:moveTo>
                  <a:lnTo>
                    <a:pt x="1" y="25554"/>
                  </a:lnTo>
                  <a:lnTo>
                    <a:pt x="151" y="2555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2603775" y="4499300"/>
              <a:ext cx="142750" cy="434375"/>
            </a:xfrm>
            <a:custGeom>
              <a:avLst/>
              <a:gdLst/>
              <a:ahLst/>
              <a:cxnLst/>
              <a:rect l="l" t="t" r="r" b="b"/>
              <a:pathLst>
                <a:path w="5710" h="17375" extrusionOk="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2798975" y="4495050"/>
              <a:ext cx="189350" cy="438625"/>
            </a:xfrm>
            <a:custGeom>
              <a:avLst/>
              <a:gdLst/>
              <a:ahLst/>
              <a:cxnLst/>
              <a:rect l="l" t="t" r="r" b="b"/>
              <a:pathLst>
                <a:path w="7574" h="17545" extrusionOk="0">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3236650" y="4954275"/>
              <a:ext cx="715875" cy="18650"/>
            </a:xfrm>
            <a:custGeom>
              <a:avLst/>
              <a:gdLst/>
              <a:ahLst/>
              <a:cxnLst/>
              <a:rect l="l" t="t" r="r" b="b"/>
              <a:pathLst>
                <a:path w="28635" h="746" extrusionOk="0">
                  <a:moveTo>
                    <a:pt x="28634" y="0"/>
                  </a:moveTo>
                  <a:lnTo>
                    <a:pt x="0" y="595"/>
                  </a:lnTo>
                  <a:lnTo>
                    <a:pt x="4" y="745"/>
                  </a:lnTo>
                  <a:lnTo>
                    <a:pt x="28635" y="151"/>
                  </a:lnTo>
                  <a:lnTo>
                    <a:pt x="286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3238850" y="4919250"/>
              <a:ext cx="713675" cy="14425"/>
            </a:xfrm>
            <a:custGeom>
              <a:avLst/>
              <a:gdLst/>
              <a:ahLst/>
              <a:cxnLst/>
              <a:rect l="l" t="t" r="r" b="b"/>
              <a:pathLst>
                <a:path w="28547" h="577" extrusionOk="0">
                  <a:moveTo>
                    <a:pt x="28546" y="0"/>
                  </a:moveTo>
                  <a:lnTo>
                    <a:pt x="1" y="426"/>
                  </a:lnTo>
                  <a:lnTo>
                    <a:pt x="3" y="577"/>
                  </a:lnTo>
                  <a:lnTo>
                    <a:pt x="28547" y="152"/>
                  </a:lnTo>
                  <a:lnTo>
                    <a:pt x="28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3239025" y="4450725"/>
              <a:ext cx="713675" cy="15525"/>
            </a:xfrm>
            <a:custGeom>
              <a:avLst/>
              <a:gdLst/>
              <a:ahLst/>
              <a:cxnLst/>
              <a:rect l="l" t="t" r="r" b="b"/>
              <a:pathLst>
                <a:path w="28547" h="621" extrusionOk="0">
                  <a:moveTo>
                    <a:pt x="2" y="0"/>
                  </a:moveTo>
                  <a:lnTo>
                    <a:pt x="0" y="151"/>
                  </a:lnTo>
                  <a:lnTo>
                    <a:pt x="28544" y="620"/>
                  </a:lnTo>
                  <a:lnTo>
                    <a:pt x="28546" y="468"/>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3919850" y="4458250"/>
              <a:ext cx="3825" cy="463375"/>
            </a:xfrm>
            <a:custGeom>
              <a:avLst/>
              <a:gdLst/>
              <a:ahLst/>
              <a:cxnLst/>
              <a:rect l="l" t="t" r="r" b="b"/>
              <a:pathLst>
                <a:path w="153" h="18535" extrusionOk="0">
                  <a:moveTo>
                    <a:pt x="0" y="1"/>
                  </a:moveTo>
                  <a:lnTo>
                    <a:pt x="0" y="18534"/>
                  </a:lnTo>
                  <a:lnTo>
                    <a:pt x="152" y="18534"/>
                  </a:lnTo>
                  <a:lnTo>
                    <a:pt x="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4076250" y="4461925"/>
              <a:ext cx="526150" cy="21250"/>
            </a:xfrm>
            <a:custGeom>
              <a:avLst/>
              <a:gdLst/>
              <a:ahLst/>
              <a:cxnLst/>
              <a:rect l="l" t="t" r="r" b="b"/>
              <a:pathLst>
                <a:path w="21046" h="850" extrusionOk="0">
                  <a:moveTo>
                    <a:pt x="6" y="0"/>
                  </a:moveTo>
                  <a:lnTo>
                    <a:pt x="0" y="151"/>
                  </a:lnTo>
                  <a:lnTo>
                    <a:pt x="21040" y="850"/>
                  </a:lnTo>
                  <a:lnTo>
                    <a:pt x="21046" y="698"/>
                  </a:lnTo>
                  <a:lnTo>
                    <a:pt x="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4076550" y="49108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4076550" y="49405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4572050" y="4481575"/>
              <a:ext cx="3800" cy="431325"/>
            </a:xfrm>
            <a:custGeom>
              <a:avLst/>
              <a:gdLst/>
              <a:ahLst/>
              <a:cxnLst/>
              <a:rect l="l" t="t" r="r" b="b"/>
              <a:pathLst>
                <a:path w="152" h="17253" extrusionOk="0">
                  <a:moveTo>
                    <a:pt x="1" y="0"/>
                  </a:moveTo>
                  <a:lnTo>
                    <a:pt x="1" y="17252"/>
                  </a:lnTo>
                  <a:lnTo>
                    <a:pt x="151" y="17252"/>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4703400" y="4911000"/>
              <a:ext cx="380125" cy="3825"/>
            </a:xfrm>
            <a:custGeom>
              <a:avLst/>
              <a:gdLst/>
              <a:ahLst/>
              <a:cxnLst/>
              <a:rect l="l" t="t" r="r" b="b"/>
              <a:pathLst>
                <a:path w="15205" h="153" extrusionOk="0">
                  <a:moveTo>
                    <a:pt x="0" y="0"/>
                  </a:moveTo>
                  <a:lnTo>
                    <a:pt x="0" y="152"/>
                  </a:lnTo>
                  <a:lnTo>
                    <a:pt x="15204" y="152"/>
                  </a:lnTo>
                  <a:lnTo>
                    <a:pt x="15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4703350" y="4939425"/>
              <a:ext cx="380200" cy="8025"/>
            </a:xfrm>
            <a:custGeom>
              <a:avLst/>
              <a:gdLst/>
              <a:ahLst/>
              <a:cxnLst/>
              <a:rect l="l" t="t" r="r" b="b"/>
              <a:pathLst>
                <a:path w="15208" h="321" extrusionOk="0">
                  <a:moveTo>
                    <a:pt x="15206" y="1"/>
                  </a:moveTo>
                  <a:lnTo>
                    <a:pt x="1" y="170"/>
                  </a:lnTo>
                  <a:lnTo>
                    <a:pt x="2" y="321"/>
                  </a:lnTo>
                  <a:lnTo>
                    <a:pt x="15207" y="151"/>
                  </a:lnTo>
                  <a:lnTo>
                    <a:pt x="15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4703325" y="4479700"/>
              <a:ext cx="380225" cy="13900"/>
            </a:xfrm>
            <a:custGeom>
              <a:avLst/>
              <a:gdLst/>
              <a:ahLst/>
              <a:cxnLst/>
              <a:rect l="l" t="t" r="r" b="b"/>
              <a:pathLst>
                <a:path w="15209" h="556" extrusionOk="0">
                  <a:moveTo>
                    <a:pt x="4" y="0"/>
                  </a:moveTo>
                  <a:lnTo>
                    <a:pt x="0" y="151"/>
                  </a:lnTo>
                  <a:lnTo>
                    <a:pt x="15206" y="555"/>
                  </a:lnTo>
                  <a:lnTo>
                    <a:pt x="15208" y="403"/>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5057750" y="4491025"/>
              <a:ext cx="3800" cy="421875"/>
            </a:xfrm>
            <a:custGeom>
              <a:avLst/>
              <a:gdLst/>
              <a:ahLst/>
              <a:cxnLst/>
              <a:rect l="l" t="t" r="r" b="b"/>
              <a:pathLst>
                <a:path w="152" h="16875" extrusionOk="0">
                  <a:moveTo>
                    <a:pt x="1" y="0"/>
                  </a:moveTo>
                  <a:lnTo>
                    <a:pt x="1" y="16874"/>
                  </a:lnTo>
                  <a:lnTo>
                    <a:pt x="151" y="1687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5528950" y="4298600"/>
              <a:ext cx="6200" cy="736925"/>
            </a:xfrm>
            <a:custGeom>
              <a:avLst/>
              <a:gdLst/>
              <a:ahLst/>
              <a:cxnLst/>
              <a:rect l="l" t="t" r="r" b="b"/>
              <a:pathLst>
                <a:path w="248" h="29477" extrusionOk="0">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5918050" y="4332700"/>
              <a:ext cx="6200" cy="689050"/>
            </a:xfrm>
            <a:custGeom>
              <a:avLst/>
              <a:gdLst/>
              <a:ahLst/>
              <a:cxnLst/>
              <a:rect l="l" t="t" r="r" b="b"/>
              <a:pathLst>
                <a:path w="248" h="27562" extrusionOk="0">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5597775" y="4377500"/>
              <a:ext cx="267875" cy="652600"/>
            </a:xfrm>
            <a:custGeom>
              <a:avLst/>
              <a:gdLst/>
              <a:ahLst/>
              <a:cxnLst/>
              <a:rect l="l" t="t" r="r" b="b"/>
              <a:pathLst>
                <a:path w="10715" h="26104" extrusionOk="0">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5162400" y="4911000"/>
              <a:ext cx="369650" cy="3825"/>
            </a:xfrm>
            <a:custGeom>
              <a:avLst/>
              <a:gdLst/>
              <a:ahLst/>
              <a:cxnLst/>
              <a:rect l="l" t="t" r="r" b="b"/>
              <a:pathLst>
                <a:path w="14786" h="153" extrusionOk="0">
                  <a:moveTo>
                    <a:pt x="1" y="0"/>
                  </a:moveTo>
                  <a:lnTo>
                    <a:pt x="1" y="152"/>
                  </a:lnTo>
                  <a:lnTo>
                    <a:pt x="14786" y="152"/>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5162400" y="4935175"/>
              <a:ext cx="369700" cy="8050"/>
            </a:xfrm>
            <a:custGeom>
              <a:avLst/>
              <a:gdLst/>
              <a:ahLst/>
              <a:cxnLst/>
              <a:rect l="l" t="t" r="r" b="b"/>
              <a:pathLst>
                <a:path w="14788" h="322" extrusionOk="0">
                  <a:moveTo>
                    <a:pt x="14786" y="0"/>
                  </a:moveTo>
                  <a:lnTo>
                    <a:pt x="1" y="171"/>
                  </a:lnTo>
                  <a:lnTo>
                    <a:pt x="2" y="321"/>
                  </a:lnTo>
                  <a:lnTo>
                    <a:pt x="14787" y="151"/>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5162225" y="4489050"/>
              <a:ext cx="369825" cy="22475"/>
            </a:xfrm>
            <a:custGeom>
              <a:avLst/>
              <a:gdLst/>
              <a:ahLst/>
              <a:cxnLst/>
              <a:rect l="l" t="t" r="r" b="b"/>
              <a:pathLst>
                <a:path w="14793" h="899" extrusionOk="0">
                  <a:moveTo>
                    <a:pt x="8" y="0"/>
                  </a:moveTo>
                  <a:lnTo>
                    <a:pt x="1" y="152"/>
                  </a:lnTo>
                  <a:lnTo>
                    <a:pt x="14786" y="899"/>
                  </a:lnTo>
                  <a:lnTo>
                    <a:pt x="14793" y="747"/>
                  </a:lnTo>
                  <a:lnTo>
                    <a:pt x="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5504175" y="4508375"/>
              <a:ext cx="3825" cy="404525"/>
            </a:xfrm>
            <a:custGeom>
              <a:avLst/>
              <a:gdLst/>
              <a:ahLst/>
              <a:cxnLst/>
              <a:rect l="l" t="t" r="r" b="b"/>
              <a:pathLst>
                <a:path w="153" h="16181" extrusionOk="0">
                  <a:moveTo>
                    <a:pt x="1" y="0"/>
                  </a:moveTo>
                  <a:lnTo>
                    <a:pt x="1" y="16180"/>
                  </a:lnTo>
                  <a:lnTo>
                    <a:pt x="153" y="16180"/>
                  </a:lnTo>
                  <a:lnTo>
                    <a:pt x="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5920675" y="4526075"/>
              <a:ext cx="226800" cy="14925"/>
            </a:xfrm>
            <a:custGeom>
              <a:avLst/>
              <a:gdLst/>
              <a:ahLst/>
              <a:cxnLst/>
              <a:rect l="l" t="t" r="r" b="b"/>
              <a:pathLst>
                <a:path w="9072" h="597" extrusionOk="0">
                  <a:moveTo>
                    <a:pt x="7" y="0"/>
                  </a:moveTo>
                  <a:lnTo>
                    <a:pt x="1" y="151"/>
                  </a:lnTo>
                  <a:lnTo>
                    <a:pt x="9064" y="596"/>
                  </a:lnTo>
                  <a:lnTo>
                    <a:pt x="9071" y="444"/>
                  </a:lnTo>
                  <a:lnTo>
                    <a:pt x="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5921125" y="4898575"/>
              <a:ext cx="226600" cy="3825"/>
            </a:xfrm>
            <a:custGeom>
              <a:avLst/>
              <a:gdLst/>
              <a:ahLst/>
              <a:cxnLst/>
              <a:rect l="l" t="t" r="r" b="b"/>
              <a:pathLst>
                <a:path w="9064" h="153" extrusionOk="0">
                  <a:moveTo>
                    <a:pt x="0" y="0"/>
                  </a:moveTo>
                  <a:lnTo>
                    <a:pt x="0" y="152"/>
                  </a:lnTo>
                  <a:lnTo>
                    <a:pt x="9064"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5921125" y="4914500"/>
              <a:ext cx="226650" cy="6200"/>
            </a:xfrm>
            <a:custGeom>
              <a:avLst/>
              <a:gdLst/>
              <a:ahLst/>
              <a:cxnLst/>
              <a:rect l="l" t="t" r="r" b="b"/>
              <a:pathLst>
                <a:path w="9066" h="248" extrusionOk="0">
                  <a:moveTo>
                    <a:pt x="9064" y="0"/>
                  </a:moveTo>
                  <a:lnTo>
                    <a:pt x="0" y="95"/>
                  </a:lnTo>
                  <a:lnTo>
                    <a:pt x="1" y="247"/>
                  </a:lnTo>
                  <a:lnTo>
                    <a:pt x="9065"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122775" y="4538250"/>
              <a:ext cx="3800" cy="358275"/>
            </a:xfrm>
            <a:custGeom>
              <a:avLst/>
              <a:gdLst/>
              <a:ahLst/>
              <a:cxnLst/>
              <a:rect l="l" t="t" r="r" b="b"/>
              <a:pathLst>
                <a:path w="152" h="14331" extrusionOk="0">
                  <a:moveTo>
                    <a:pt x="0" y="1"/>
                  </a:moveTo>
                  <a:lnTo>
                    <a:pt x="0" y="14330"/>
                  </a:lnTo>
                  <a:lnTo>
                    <a:pt x="151" y="14330"/>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1494200" y="2166800"/>
              <a:ext cx="6200" cy="324325"/>
            </a:xfrm>
            <a:custGeom>
              <a:avLst/>
              <a:gdLst/>
              <a:ahLst/>
              <a:cxnLst/>
              <a:rect l="l" t="t" r="r" b="b"/>
              <a:pathLst>
                <a:path w="248" h="12973" extrusionOk="0">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1494200" y="2627450"/>
              <a:ext cx="6200" cy="324375"/>
            </a:xfrm>
            <a:custGeom>
              <a:avLst/>
              <a:gdLst/>
              <a:ahLst/>
              <a:cxnLst/>
              <a:rect l="l" t="t" r="r" b="b"/>
              <a:pathLst>
                <a:path w="248" h="12975" extrusionOk="0">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1494200" y="3127300"/>
              <a:ext cx="6200" cy="324350"/>
            </a:xfrm>
            <a:custGeom>
              <a:avLst/>
              <a:gdLst/>
              <a:ahLst/>
              <a:cxnLst/>
              <a:rect l="l" t="t" r="r" b="b"/>
              <a:pathLst>
                <a:path w="248" h="12974" extrusionOk="0">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1494200" y="3590600"/>
              <a:ext cx="6200" cy="324325"/>
            </a:xfrm>
            <a:custGeom>
              <a:avLst/>
              <a:gdLst/>
              <a:ahLst/>
              <a:cxnLst/>
              <a:rect l="l" t="t" r="r" b="b"/>
              <a:pathLst>
                <a:path w="248" h="12973" extrusionOk="0">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5829025" y="4396825"/>
              <a:ext cx="3825" cy="625100"/>
            </a:xfrm>
            <a:custGeom>
              <a:avLst/>
              <a:gdLst/>
              <a:ahLst/>
              <a:cxnLst/>
              <a:rect l="l" t="t" r="r" b="b"/>
              <a:pathLst>
                <a:path w="153" h="25004" extrusionOk="0">
                  <a:moveTo>
                    <a:pt x="0" y="0"/>
                  </a:moveTo>
                  <a:lnTo>
                    <a:pt x="0" y="25004"/>
                  </a:lnTo>
                  <a:lnTo>
                    <a:pt x="152" y="25004"/>
                  </a:lnTo>
                  <a:lnTo>
                    <a:pt x="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3287175" y="4281575"/>
              <a:ext cx="601975" cy="138850"/>
            </a:xfrm>
            <a:custGeom>
              <a:avLst/>
              <a:gdLst/>
              <a:ahLst/>
              <a:cxnLst/>
              <a:rect l="l" t="t" r="r" b="b"/>
              <a:pathLst>
                <a:path w="24079" h="5554" extrusionOk="0">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2622600" y="4281525"/>
              <a:ext cx="345575" cy="139750"/>
            </a:xfrm>
            <a:custGeom>
              <a:avLst/>
              <a:gdLst/>
              <a:ahLst/>
              <a:cxnLst/>
              <a:rect l="l" t="t" r="r" b="b"/>
              <a:pathLst>
                <a:path w="13823" h="5590" extrusionOk="0">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2118150" y="4299175"/>
              <a:ext cx="283725" cy="161075"/>
            </a:xfrm>
            <a:custGeom>
              <a:avLst/>
              <a:gdLst/>
              <a:ahLst/>
              <a:cxnLst/>
              <a:rect l="l" t="t" r="r" b="b"/>
              <a:pathLst>
                <a:path w="11349" h="6443" extrusionOk="0">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1677125" y="4349025"/>
              <a:ext cx="257100" cy="120525"/>
            </a:xfrm>
            <a:custGeom>
              <a:avLst/>
              <a:gdLst/>
              <a:ahLst/>
              <a:cxnLst/>
              <a:rect l="l" t="t" r="r" b="b"/>
              <a:pathLst>
                <a:path w="10284" h="4821" extrusionOk="0">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1338100" y="4377700"/>
              <a:ext cx="194675" cy="121250"/>
            </a:xfrm>
            <a:custGeom>
              <a:avLst/>
              <a:gdLst/>
              <a:ahLst/>
              <a:cxnLst/>
              <a:rect l="l" t="t" r="r" b="b"/>
              <a:pathLst>
                <a:path w="7787" h="4850" extrusionOk="0">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4109675" y="4327350"/>
              <a:ext cx="458550" cy="115400"/>
            </a:xfrm>
            <a:custGeom>
              <a:avLst/>
              <a:gdLst/>
              <a:ahLst/>
              <a:cxnLst/>
              <a:rect l="l" t="t" r="r" b="b"/>
              <a:pathLst>
                <a:path w="18342" h="4616" extrusionOk="0">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4749150" y="4377525"/>
              <a:ext cx="299650" cy="82725"/>
            </a:xfrm>
            <a:custGeom>
              <a:avLst/>
              <a:gdLst/>
              <a:ahLst/>
              <a:cxnLst/>
              <a:rect l="l" t="t" r="r" b="b"/>
              <a:pathLst>
                <a:path w="11986" h="3309" extrusionOk="0">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5192950" y="4406250"/>
              <a:ext cx="301250" cy="77375"/>
            </a:xfrm>
            <a:custGeom>
              <a:avLst/>
              <a:gdLst/>
              <a:ahLst/>
              <a:cxnLst/>
              <a:rect l="l" t="t" r="r" b="b"/>
              <a:pathLst>
                <a:path w="12050" h="3095" extrusionOk="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5945325" y="4470875"/>
              <a:ext cx="174050" cy="49875"/>
            </a:xfrm>
            <a:custGeom>
              <a:avLst/>
              <a:gdLst/>
              <a:ahLst/>
              <a:cxnLst/>
              <a:rect l="l" t="t" r="r" b="b"/>
              <a:pathLst>
                <a:path w="6962" h="1995" extrusionOk="0">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5183850" y="1899650"/>
              <a:ext cx="132075" cy="285650"/>
            </a:xfrm>
            <a:custGeom>
              <a:avLst/>
              <a:gdLst/>
              <a:ahLst/>
              <a:cxnLst/>
              <a:rect l="l" t="t" r="r" b="b"/>
              <a:pathLst>
                <a:path w="5283" h="11426" extrusionOk="0">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055475" y="1903650"/>
              <a:ext cx="134825" cy="104900"/>
            </a:xfrm>
            <a:custGeom>
              <a:avLst/>
              <a:gdLst/>
              <a:ahLst/>
              <a:cxnLst/>
              <a:rect l="l" t="t" r="r" b="b"/>
              <a:pathLst>
                <a:path w="5393" h="4196" extrusionOk="0">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1472325" y="2112625"/>
              <a:ext cx="118050" cy="390475"/>
            </a:xfrm>
            <a:custGeom>
              <a:avLst/>
              <a:gdLst/>
              <a:ahLst/>
              <a:cxnLst/>
              <a:rect l="l" t="t" r="r" b="b"/>
              <a:pathLst>
                <a:path w="4722" h="15619" extrusionOk="0">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1275075" y="2215975"/>
              <a:ext cx="130000" cy="377225"/>
            </a:xfrm>
            <a:custGeom>
              <a:avLst/>
              <a:gdLst/>
              <a:ahLst/>
              <a:cxnLst/>
              <a:rect l="l" t="t" r="r" b="b"/>
              <a:pathLst>
                <a:path w="5200" h="15089" extrusionOk="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1297375" y="2271325"/>
              <a:ext cx="3775" cy="311450"/>
            </a:xfrm>
            <a:custGeom>
              <a:avLst/>
              <a:gdLst/>
              <a:ahLst/>
              <a:cxnLst/>
              <a:rect l="l" t="t" r="r" b="b"/>
              <a:pathLst>
                <a:path w="151" h="12458" extrusionOk="0">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1866800" y="1879475"/>
              <a:ext cx="119900" cy="421700"/>
            </a:xfrm>
            <a:custGeom>
              <a:avLst/>
              <a:gdLst/>
              <a:ahLst/>
              <a:cxnLst/>
              <a:rect l="l" t="t" r="r" b="b"/>
              <a:pathLst>
                <a:path w="4796" h="16868" extrusionOk="0">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1720475" y="1965425"/>
              <a:ext cx="123075" cy="401800"/>
            </a:xfrm>
            <a:custGeom>
              <a:avLst/>
              <a:gdLst/>
              <a:ahLst/>
              <a:cxnLst/>
              <a:rect l="l" t="t" r="r" b="b"/>
              <a:pathLst>
                <a:path w="4923" h="16072" extrusionOk="0">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1739075" y="20287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1888575" y="1938525"/>
              <a:ext cx="4175" cy="350350"/>
            </a:xfrm>
            <a:custGeom>
              <a:avLst/>
              <a:gdLst/>
              <a:ahLst/>
              <a:cxnLst/>
              <a:rect l="l" t="t" r="r" b="b"/>
              <a:pathLst>
                <a:path w="167" h="14014" extrusionOk="0">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2118150" y="1710975"/>
              <a:ext cx="159700" cy="458775"/>
            </a:xfrm>
            <a:custGeom>
              <a:avLst/>
              <a:gdLst/>
              <a:ahLst/>
              <a:cxnLst/>
              <a:rect l="l" t="t" r="r" b="b"/>
              <a:pathLst>
                <a:path w="6388" h="18351" extrusionOk="0">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2304250" y="1586750"/>
              <a:ext cx="168125" cy="482200"/>
            </a:xfrm>
            <a:custGeom>
              <a:avLst/>
              <a:gdLst/>
              <a:ahLst/>
              <a:cxnLst/>
              <a:rect l="l" t="t" r="r" b="b"/>
              <a:pathLst>
                <a:path w="6725" h="19288" extrusionOk="0">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2136250" y="17924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2324625" y="1675875"/>
              <a:ext cx="3800" cy="380225"/>
            </a:xfrm>
            <a:custGeom>
              <a:avLst/>
              <a:gdLst/>
              <a:ahLst/>
              <a:cxnLst/>
              <a:rect l="l" t="t" r="r" b="b"/>
              <a:pathLst>
                <a:path w="152" h="15209" extrusionOk="0">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2623975" y="1395875"/>
              <a:ext cx="153325" cy="507750"/>
            </a:xfrm>
            <a:custGeom>
              <a:avLst/>
              <a:gdLst/>
              <a:ahLst/>
              <a:cxnLst/>
              <a:rect l="l" t="t" r="r" b="b"/>
              <a:pathLst>
                <a:path w="6133" h="20310" extrusionOk="0">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2819650" y="1239900"/>
              <a:ext cx="186675" cy="555625"/>
            </a:xfrm>
            <a:custGeom>
              <a:avLst/>
              <a:gdLst/>
              <a:ahLst/>
              <a:cxnLst/>
              <a:rect l="l" t="t" r="r" b="b"/>
              <a:pathLst>
                <a:path w="7467" h="22225" extrusionOk="0">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2642075" y="1481350"/>
              <a:ext cx="3775" cy="414075"/>
            </a:xfrm>
            <a:custGeom>
              <a:avLst/>
              <a:gdLst/>
              <a:ahLst/>
              <a:cxnLst/>
              <a:rect l="l" t="t" r="r" b="b"/>
              <a:pathLst>
                <a:path w="151" h="16563" extrusionOk="0">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2835600" y="1354825"/>
              <a:ext cx="3800" cy="428150"/>
            </a:xfrm>
            <a:custGeom>
              <a:avLst/>
              <a:gdLst/>
              <a:ahLst/>
              <a:cxnLst/>
              <a:rect l="l" t="t" r="r" b="b"/>
              <a:pathLst>
                <a:path w="152" h="17126" extrusionOk="0">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1472325" y="2584125"/>
              <a:ext cx="117950" cy="376625"/>
            </a:xfrm>
            <a:custGeom>
              <a:avLst/>
              <a:gdLst/>
              <a:ahLst/>
              <a:cxnLst/>
              <a:rect l="l" t="t" r="r" b="b"/>
              <a:pathLst>
                <a:path w="4718" h="15065" extrusionOk="0">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1275075" y="2665725"/>
              <a:ext cx="130000" cy="361500"/>
            </a:xfrm>
            <a:custGeom>
              <a:avLst/>
              <a:gdLst/>
              <a:ahLst/>
              <a:cxnLst/>
              <a:rect l="l" t="t" r="r" b="b"/>
              <a:pathLst>
                <a:path w="5200" h="14460" extrusionOk="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1297375" y="2708350"/>
              <a:ext cx="3775" cy="311450"/>
            </a:xfrm>
            <a:custGeom>
              <a:avLst/>
              <a:gdLst/>
              <a:ahLst/>
              <a:cxnLst/>
              <a:rect l="l" t="t" r="r" b="b"/>
              <a:pathLst>
                <a:path w="151" h="12458" extrusionOk="0">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1866800" y="2398300"/>
              <a:ext cx="119875" cy="407675"/>
            </a:xfrm>
            <a:custGeom>
              <a:avLst/>
              <a:gdLst/>
              <a:ahLst/>
              <a:cxnLst/>
              <a:rect l="l" t="t" r="r" b="b"/>
              <a:pathLst>
                <a:path w="4795" h="16307" extrusionOk="0">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1720475" y="2467650"/>
              <a:ext cx="123100" cy="386850"/>
            </a:xfrm>
            <a:custGeom>
              <a:avLst/>
              <a:gdLst/>
              <a:ahLst/>
              <a:cxnLst/>
              <a:rect l="l" t="t" r="r" b="b"/>
              <a:pathLst>
                <a:path w="4924" h="15474" extrusionOk="0">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1739075" y="25185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1888575" y="2446275"/>
              <a:ext cx="4175" cy="350300"/>
            </a:xfrm>
            <a:custGeom>
              <a:avLst/>
              <a:gdLst/>
              <a:ahLst/>
              <a:cxnLst/>
              <a:rect l="l" t="t" r="r" b="b"/>
              <a:pathLst>
                <a:path w="167" h="14012" extrusionOk="0">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2118150" y="2264125"/>
              <a:ext cx="159700" cy="440450"/>
            </a:xfrm>
            <a:custGeom>
              <a:avLst/>
              <a:gdLst/>
              <a:ahLst/>
              <a:cxnLst/>
              <a:rect l="l" t="t" r="r" b="b"/>
              <a:pathLst>
                <a:path w="6388" h="17618" extrusionOk="0">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2304250" y="2163650"/>
              <a:ext cx="168150" cy="462350"/>
            </a:xfrm>
            <a:custGeom>
              <a:avLst/>
              <a:gdLst/>
              <a:ahLst/>
              <a:cxnLst/>
              <a:rect l="l" t="t" r="r" b="b"/>
              <a:pathLst>
                <a:path w="6726" h="18494" extrusionOk="0">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2136250" y="23297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2324625" y="2235700"/>
              <a:ext cx="3800" cy="380225"/>
            </a:xfrm>
            <a:custGeom>
              <a:avLst/>
              <a:gdLst/>
              <a:ahLst/>
              <a:cxnLst/>
              <a:rect l="l" t="t" r="r" b="b"/>
              <a:pathLst>
                <a:path w="152" h="15209" extrusionOk="0">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2623975" y="2009725"/>
              <a:ext cx="153325" cy="489200"/>
            </a:xfrm>
            <a:custGeom>
              <a:avLst/>
              <a:gdLst/>
              <a:ahLst/>
              <a:cxnLst/>
              <a:rect l="l" t="t" r="r" b="b"/>
              <a:pathLst>
                <a:path w="6133" h="19568" extrusionOk="0">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2819650" y="1881125"/>
              <a:ext cx="186725" cy="533075"/>
            </a:xfrm>
            <a:custGeom>
              <a:avLst/>
              <a:gdLst/>
              <a:ahLst/>
              <a:cxnLst/>
              <a:rect l="l" t="t" r="r" b="b"/>
              <a:pathLst>
                <a:path w="7469" h="21323" extrusionOk="0">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2642100" y="2079125"/>
              <a:ext cx="3800" cy="414075"/>
            </a:xfrm>
            <a:custGeom>
              <a:avLst/>
              <a:gdLst/>
              <a:ahLst/>
              <a:cxnLst/>
              <a:rect l="l" t="t" r="r" b="b"/>
              <a:pathLst>
                <a:path w="152" h="16563" extrusionOk="0">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2835600" y="1975725"/>
              <a:ext cx="3775" cy="428150"/>
            </a:xfrm>
            <a:custGeom>
              <a:avLst/>
              <a:gdLst/>
              <a:ahLst/>
              <a:cxnLst/>
              <a:rect l="l" t="t" r="r" b="b"/>
              <a:pathLst>
                <a:path w="151" h="17126" extrusionOk="0">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1472325" y="3098050"/>
              <a:ext cx="118025" cy="358525"/>
            </a:xfrm>
            <a:custGeom>
              <a:avLst/>
              <a:gdLst/>
              <a:ahLst/>
              <a:cxnLst/>
              <a:rect l="l" t="t" r="r" b="b"/>
              <a:pathLst>
                <a:path w="4721" h="14341" extrusionOk="0">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1275075" y="3151250"/>
              <a:ext cx="130000" cy="341000"/>
            </a:xfrm>
            <a:custGeom>
              <a:avLst/>
              <a:gdLst/>
              <a:ahLst/>
              <a:cxnLst/>
              <a:rect l="l" t="t" r="r" b="b"/>
              <a:pathLst>
                <a:path w="5200" h="13640" extrusionOk="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1297375" y="3177200"/>
              <a:ext cx="3775" cy="311500"/>
            </a:xfrm>
            <a:custGeom>
              <a:avLst/>
              <a:gdLst/>
              <a:ahLst/>
              <a:cxnLst/>
              <a:rect l="l" t="t" r="r" b="b"/>
              <a:pathLst>
                <a:path w="151" h="12460" extrusionOk="0">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1866800" y="2974200"/>
              <a:ext cx="119850" cy="389300"/>
            </a:xfrm>
            <a:custGeom>
              <a:avLst/>
              <a:gdLst/>
              <a:ahLst/>
              <a:cxnLst/>
              <a:rect l="l" t="t" r="r" b="b"/>
              <a:pathLst>
                <a:path w="4794" h="15572" extrusionOk="0">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1720475" y="3021725"/>
              <a:ext cx="123075" cy="367450"/>
            </a:xfrm>
            <a:custGeom>
              <a:avLst/>
              <a:gdLst/>
              <a:ahLst/>
              <a:cxnLst/>
              <a:rect l="l" t="t" r="r" b="b"/>
              <a:pathLst>
                <a:path w="4923" h="14698" extrusionOk="0">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1739075" y="3056450"/>
              <a:ext cx="3775" cy="329025"/>
            </a:xfrm>
            <a:custGeom>
              <a:avLst/>
              <a:gdLst/>
              <a:ahLst/>
              <a:cxnLst/>
              <a:rect l="l" t="t" r="r" b="b"/>
              <a:pathLst>
                <a:path w="151" h="13161" extrusionOk="0">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1888575" y="3007650"/>
              <a:ext cx="4175" cy="350225"/>
            </a:xfrm>
            <a:custGeom>
              <a:avLst/>
              <a:gdLst/>
              <a:ahLst/>
              <a:cxnLst/>
              <a:rect l="l" t="t" r="r" b="b"/>
              <a:pathLst>
                <a:path w="167" h="14009" extrusionOk="0">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2118150" y="2884875"/>
              <a:ext cx="159700" cy="416525"/>
            </a:xfrm>
            <a:custGeom>
              <a:avLst/>
              <a:gdLst/>
              <a:ahLst/>
              <a:cxnLst/>
              <a:rect l="l" t="t" r="r" b="b"/>
              <a:pathLst>
                <a:path w="6388" h="16661" extrusionOk="0">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2304250" y="2815550"/>
              <a:ext cx="168025" cy="436400"/>
            </a:xfrm>
            <a:custGeom>
              <a:avLst/>
              <a:gdLst/>
              <a:ahLst/>
              <a:cxnLst/>
              <a:rect l="l" t="t" r="r" b="b"/>
              <a:pathLst>
                <a:path w="6721" h="17456" extrusionOk="0">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2136250" y="2929800"/>
              <a:ext cx="3775" cy="363775"/>
            </a:xfrm>
            <a:custGeom>
              <a:avLst/>
              <a:gdLst/>
              <a:ahLst/>
              <a:cxnLst/>
              <a:rect l="l" t="t" r="r" b="b"/>
              <a:pathLst>
                <a:path w="151" h="14551" extrusionOk="0">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2324625" y="2865175"/>
              <a:ext cx="3800" cy="380225"/>
            </a:xfrm>
            <a:custGeom>
              <a:avLst/>
              <a:gdLst/>
              <a:ahLst/>
              <a:cxnLst/>
              <a:rect l="l" t="t" r="r" b="b"/>
              <a:pathLst>
                <a:path w="152" h="15209" extrusionOk="0">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2623975" y="2709825"/>
              <a:ext cx="153325" cy="465000"/>
            </a:xfrm>
            <a:custGeom>
              <a:avLst/>
              <a:gdLst/>
              <a:ahLst/>
              <a:cxnLst/>
              <a:rect l="l" t="t" r="r" b="b"/>
              <a:pathLst>
                <a:path w="6133" h="18600" extrusionOk="0">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2819650" y="2617050"/>
              <a:ext cx="186725" cy="503650"/>
            </a:xfrm>
            <a:custGeom>
              <a:avLst/>
              <a:gdLst/>
              <a:ahLst/>
              <a:cxnLst/>
              <a:rect l="l" t="t" r="r" b="b"/>
              <a:pathLst>
                <a:path w="7469" h="20146" extrusionOk="0">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2642075" y="2758250"/>
              <a:ext cx="3775" cy="414100"/>
            </a:xfrm>
            <a:custGeom>
              <a:avLst/>
              <a:gdLst/>
              <a:ahLst/>
              <a:cxnLst/>
              <a:rect l="l" t="t" r="r" b="b"/>
              <a:pathLst>
                <a:path w="151" h="16564" extrusionOk="0">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2835600" y="2685150"/>
              <a:ext cx="3775" cy="428125"/>
            </a:xfrm>
            <a:custGeom>
              <a:avLst/>
              <a:gdLst/>
              <a:ahLst/>
              <a:cxnLst/>
              <a:rect l="l" t="t" r="r" b="b"/>
              <a:pathLst>
                <a:path w="151" h="17125" extrusionOk="0">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1472325" y="3563175"/>
              <a:ext cx="117425" cy="356175"/>
            </a:xfrm>
            <a:custGeom>
              <a:avLst/>
              <a:gdLst/>
              <a:ahLst/>
              <a:cxnLst/>
              <a:rect l="l" t="t" r="r" b="b"/>
              <a:pathLst>
                <a:path w="4697" h="14247" extrusionOk="0">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1275075" y="3612675"/>
              <a:ext cx="130000" cy="338375"/>
            </a:xfrm>
            <a:custGeom>
              <a:avLst/>
              <a:gdLst/>
              <a:ahLst/>
              <a:cxnLst/>
              <a:rect l="l" t="t" r="r" b="b"/>
              <a:pathLst>
                <a:path w="5200" h="13535" extrusionOk="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1297375" y="3636475"/>
              <a:ext cx="3775" cy="311500"/>
            </a:xfrm>
            <a:custGeom>
              <a:avLst/>
              <a:gdLst/>
              <a:ahLst/>
              <a:cxnLst/>
              <a:rect l="l" t="t" r="r" b="b"/>
              <a:pathLst>
                <a:path w="151" h="12460" extrusionOk="0">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1866800" y="3485700"/>
              <a:ext cx="119850" cy="383125"/>
            </a:xfrm>
            <a:custGeom>
              <a:avLst/>
              <a:gdLst/>
              <a:ahLst/>
              <a:cxnLst/>
              <a:rect l="l" t="t" r="r" b="b"/>
              <a:pathLst>
                <a:path w="4794" h="15325" extrusionOk="0">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1720475" y="3525900"/>
              <a:ext cx="123075" cy="360925"/>
            </a:xfrm>
            <a:custGeom>
              <a:avLst/>
              <a:gdLst/>
              <a:ahLst/>
              <a:cxnLst/>
              <a:rect l="l" t="t" r="r" b="b"/>
              <a:pathLst>
                <a:path w="4923" h="14437" extrusionOk="0">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1739075" y="3555225"/>
              <a:ext cx="3775" cy="329000"/>
            </a:xfrm>
            <a:custGeom>
              <a:avLst/>
              <a:gdLst/>
              <a:ahLst/>
              <a:cxnLst/>
              <a:rect l="l" t="t" r="r" b="b"/>
              <a:pathLst>
                <a:path w="151" h="13160" extrusionOk="0">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1888575" y="3514275"/>
              <a:ext cx="4175" cy="350225"/>
            </a:xfrm>
            <a:custGeom>
              <a:avLst/>
              <a:gdLst/>
              <a:ahLst/>
              <a:cxnLst/>
              <a:rect l="l" t="t" r="r" b="b"/>
              <a:pathLst>
                <a:path w="167" h="14009" extrusionOk="0">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2118150" y="3431775"/>
              <a:ext cx="159700" cy="401075"/>
            </a:xfrm>
            <a:custGeom>
              <a:avLst/>
              <a:gdLst/>
              <a:ahLst/>
              <a:cxnLst/>
              <a:rect l="l" t="t" r="r" b="b"/>
              <a:pathLst>
                <a:path w="6388" h="16043" extrusionOk="0">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2304250" y="3382675"/>
              <a:ext cx="167425" cy="419625"/>
            </a:xfrm>
            <a:custGeom>
              <a:avLst/>
              <a:gdLst/>
              <a:ahLst/>
              <a:cxnLst/>
              <a:rect l="l" t="t" r="r" b="b"/>
              <a:pathLst>
                <a:path w="6697" h="16785" extrusionOk="0">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2136250" y="3463325"/>
              <a:ext cx="3775" cy="363800"/>
            </a:xfrm>
            <a:custGeom>
              <a:avLst/>
              <a:gdLst/>
              <a:ahLst/>
              <a:cxnLst/>
              <a:rect l="l" t="t" r="r" b="b"/>
              <a:pathLst>
                <a:path w="151" h="14552" extrusionOk="0">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2324625" y="3417800"/>
              <a:ext cx="3800" cy="380225"/>
            </a:xfrm>
            <a:custGeom>
              <a:avLst/>
              <a:gdLst/>
              <a:ahLst/>
              <a:cxnLst/>
              <a:rect l="l" t="t" r="r" b="b"/>
              <a:pathLst>
                <a:path w="152" h="15209" extrusionOk="0">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2623975" y="3308200"/>
              <a:ext cx="153325" cy="449375"/>
            </a:xfrm>
            <a:custGeom>
              <a:avLst/>
              <a:gdLst/>
              <a:ahLst/>
              <a:cxnLst/>
              <a:rect l="l" t="t" r="r" b="b"/>
              <a:pathLst>
                <a:path w="6133" h="17975" extrusionOk="0">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2819650" y="3238675"/>
              <a:ext cx="186725" cy="484600"/>
            </a:xfrm>
            <a:custGeom>
              <a:avLst/>
              <a:gdLst/>
              <a:ahLst/>
              <a:cxnLst/>
              <a:rect l="l" t="t" r="r" b="b"/>
              <a:pathLst>
                <a:path w="7469" h="19384" extrusionOk="0">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2642075" y="3343075"/>
              <a:ext cx="3775" cy="414100"/>
            </a:xfrm>
            <a:custGeom>
              <a:avLst/>
              <a:gdLst/>
              <a:ahLst/>
              <a:cxnLst/>
              <a:rect l="l" t="t" r="r" b="b"/>
              <a:pathLst>
                <a:path w="151" h="16564" extrusionOk="0">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2835575" y="3289550"/>
              <a:ext cx="3825" cy="428175"/>
            </a:xfrm>
            <a:custGeom>
              <a:avLst/>
              <a:gdLst/>
              <a:ahLst/>
              <a:cxnLst/>
              <a:rect l="l" t="t" r="r" b="b"/>
              <a:pathLst>
                <a:path w="153" h="17127" extrusionOk="0">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4319700" y="1826000"/>
              <a:ext cx="209175" cy="477925"/>
            </a:xfrm>
            <a:custGeom>
              <a:avLst/>
              <a:gdLst/>
              <a:ahLst/>
              <a:cxnLst/>
              <a:rect l="l" t="t" r="r" b="b"/>
              <a:pathLst>
                <a:path w="8367" h="19117" extrusionOk="0">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4063650" y="1651375"/>
              <a:ext cx="220050" cy="512025"/>
            </a:xfrm>
            <a:custGeom>
              <a:avLst/>
              <a:gdLst/>
              <a:ahLst/>
              <a:cxnLst/>
              <a:rect l="l" t="t" r="r" b="b"/>
              <a:pathLst>
                <a:path w="8802" h="20481" extrusionOk="0">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4498400" y="1940725"/>
              <a:ext cx="6625" cy="346125"/>
            </a:xfrm>
            <a:custGeom>
              <a:avLst/>
              <a:gdLst/>
              <a:ahLst/>
              <a:cxnLst/>
              <a:rect l="l" t="t" r="r" b="b"/>
              <a:pathLst>
                <a:path w="265" h="13845" extrusionOk="0">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4250025" y="1774900"/>
              <a:ext cx="6825" cy="370700"/>
            </a:xfrm>
            <a:custGeom>
              <a:avLst/>
              <a:gdLst/>
              <a:ahLst/>
              <a:cxnLst/>
              <a:rect l="l" t="t" r="r" b="b"/>
              <a:pathLst>
                <a:path w="273" h="14828" extrusionOk="0">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4324075" y="2361075"/>
              <a:ext cx="208950" cy="450150"/>
            </a:xfrm>
            <a:custGeom>
              <a:avLst/>
              <a:gdLst/>
              <a:ahLst/>
              <a:cxnLst/>
              <a:rect l="l" t="t" r="r" b="b"/>
              <a:pathLst>
                <a:path w="8358" h="18006" extrusionOk="0">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4065800" y="2216100"/>
              <a:ext cx="222375" cy="488750"/>
            </a:xfrm>
            <a:custGeom>
              <a:avLst/>
              <a:gdLst/>
              <a:ahLst/>
              <a:cxnLst/>
              <a:rect l="l" t="t" r="r" b="b"/>
              <a:pathLst>
                <a:path w="8895" h="19550" extrusionOk="0">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4502600" y="2451700"/>
              <a:ext cx="6575" cy="346125"/>
            </a:xfrm>
            <a:custGeom>
              <a:avLst/>
              <a:gdLst/>
              <a:ahLst/>
              <a:cxnLst/>
              <a:rect l="l" t="t" r="r" b="b"/>
              <a:pathLst>
                <a:path w="263" h="13845" extrusionOk="0">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4254525" y="2320550"/>
              <a:ext cx="6800" cy="370675"/>
            </a:xfrm>
            <a:custGeom>
              <a:avLst/>
              <a:gdLst/>
              <a:ahLst/>
              <a:cxnLst/>
              <a:rect l="l" t="t" r="r" b="b"/>
              <a:pathLst>
                <a:path w="272" h="14827" extrusionOk="0">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4329000" y="2961600"/>
              <a:ext cx="208700" cy="415825"/>
            </a:xfrm>
            <a:custGeom>
              <a:avLst/>
              <a:gdLst/>
              <a:ahLst/>
              <a:cxnLst/>
              <a:rect l="l" t="t" r="r" b="b"/>
              <a:pathLst>
                <a:path w="8348" h="16633" extrusionOk="0">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4071125" y="2863300"/>
              <a:ext cx="222000" cy="449925"/>
            </a:xfrm>
            <a:custGeom>
              <a:avLst/>
              <a:gdLst/>
              <a:ahLst/>
              <a:cxnLst/>
              <a:rect l="l" t="t" r="r" b="b"/>
              <a:pathLst>
                <a:path w="8880" h="17997" extrusionOk="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4507275" y="3022325"/>
              <a:ext cx="6575" cy="346150"/>
            </a:xfrm>
            <a:custGeom>
              <a:avLst/>
              <a:gdLst/>
              <a:ahLst/>
              <a:cxnLst/>
              <a:rect l="l" t="t" r="r" b="b"/>
              <a:pathLst>
                <a:path w="263" h="13846" extrusionOk="0">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4"/>
            <p:cNvSpPr/>
            <p:nvPr/>
          </p:nvSpPr>
          <p:spPr>
            <a:xfrm>
              <a:off x="4259550" y="2934125"/>
              <a:ext cx="6775" cy="370675"/>
            </a:xfrm>
            <a:custGeom>
              <a:avLst/>
              <a:gdLst/>
              <a:ahLst/>
              <a:cxnLst/>
              <a:rect l="l" t="t" r="r" b="b"/>
              <a:pathLst>
                <a:path w="271" h="14827" extrusionOk="0">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4"/>
            <p:cNvSpPr/>
            <p:nvPr/>
          </p:nvSpPr>
          <p:spPr>
            <a:xfrm>
              <a:off x="5170475" y="2340750"/>
              <a:ext cx="116075" cy="362625"/>
            </a:xfrm>
            <a:custGeom>
              <a:avLst/>
              <a:gdLst/>
              <a:ahLst/>
              <a:cxnLst/>
              <a:rect l="l" t="t" r="r" b="b"/>
              <a:pathLst>
                <a:path w="4643" h="14505" extrusionOk="0">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5352475" y="2452975"/>
              <a:ext cx="127650" cy="349575"/>
            </a:xfrm>
            <a:custGeom>
              <a:avLst/>
              <a:gdLst/>
              <a:ahLst/>
              <a:cxnLst/>
              <a:rect l="l" t="t" r="r" b="b"/>
              <a:pathLst>
                <a:path w="5106" h="13983" extrusionOk="0">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5454450" y="2513575"/>
              <a:ext cx="3775" cy="277375"/>
            </a:xfrm>
            <a:custGeom>
              <a:avLst/>
              <a:gdLst/>
              <a:ahLst/>
              <a:cxnLst/>
              <a:rect l="l" t="t" r="r" b="b"/>
              <a:pathLst>
                <a:path w="151" h="11095" extrusionOk="0">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5260075" y="2400400"/>
              <a:ext cx="3800" cy="288725"/>
            </a:xfrm>
            <a:custGeom>
              <a:avLst/>
              <a:gdLst/>
              <a:ahLst/>
              <a:cxnLst/>
              <a:rect l="l" t="t" r="r" b="b"/>
              <a:pathLst>
                <a:path w="152" h="11549" extrusionOk="0">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171200" y="2764400"/>
              <a:ext cx="115325" cy="348550"/>
            </a:xfrm>
            <a:custGeom>
              <a:avLst/>
              <a:gdLst/>
              <a:ahLst/>
              <a:cxnLst/>
              <a:rect l="l" t="t" r="r" b="b"/>
              <a:pathLst>
                <a:path w="4613" h="13942" extrusionOk="0">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352475" y="2854550"/>
              <a:ext cx="127625" cy="333575"/>
            </a:xfrm>
            <a:custGeom>
              <a:avLst/>
              <a:gdLst/>
              <a:ahLst/>
              <a:cxnLst/>
              <a:rect l="l" t="t" r="r" b="b"/>
              <a:pathLst>
                <a:path w="5105" h="13343" extrusionOk="0">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454400" y="2902175"/>
              <a:ext cx="3825" cy="277400"/>
            </a:xfrm>
            <a:custGeom>
              <a:avLst/>
              <a:gdLst/>
              <a:ahLst/>
              <a:cxnLst/>
              <a:rect l="l" t="t" r="r" b="b"/>
              <a:pathLst>
                <a:path w="153" h="11096" extrusionOk="0">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260075" y="2813075"/>
              <a:ext cx="3800" cy="288700"/>
            </a:xfrm>
            <a:custGeom>
              <a:avLst/>
              <a:gdLst/>
              <a:ahLst/>
              <a:cxnLst/>
              <a:rect l="l" t="t" r="r" b="b"/>
              <a:pathLst>
                <a:path w="152" h="11548" extrusionOk="0">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171225" y="3226250"/>
              <a:ext cx="115275" cy="330450"/>
            </a:xfrm>
            <a:custGeom>
              <a:avLst/>
              <a:gdLst/>
              <a:ahLst/>
              <a:cxnLst/>
              <a:rect l="l" t="t" r="r" b="b"/>
              <a:pathLst>
                <a:path w="4611" h="13218" extrusionOk="0">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352425" y="3288050"/>
              <a:ext cx="127675" cy="313175"/>
            </a:xfrm>
            <a:custGeom>
              <a:avLst/>
              <a:gdLst/>
              <a:ahLst/>
              <a:cxnLst/>
              <a:rect l="l" t="t" r="r" b="b"/>
              <a:pathLst>
                <a:path w="5107" h="12527" extrusionOk="0">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454400" y="3319125"/>
              <a:ext cx="3800" cy="277425"/>
            </a:xfrm>
            <a:custGeom>
              <a:avLst/>
              <a:gdLst/>
              <a:ahLst/>
              <a:cxnLst/>
              <a:rect l="l" t="t" r="r" b="b"/>
              <a:pathLst>
                <a:path w="152" h="11097" extrusionOk="0">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260050" y="3260725"/>
              <a:ext cx="3775" cy="288850"/>
            </a:xfrm>
            <a:custGeom>
              <a:avLst/>
              <a:gdLst/>
              <a:ahLst/>
              <a:cxnLst/>
              <a:rect l="l" t="t" r="r" b="b"/>
              <a:pathLst>
                <a:path w="151" h="11554" extrusionOk="0">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1250" y="3644200"/>
              <a:ext cx="115275" cy="326700"/>
            </a:xfrm>
            <a:custGeom>
              <a:avLst/>
              <a:gdLst/>
              <a:ahLst/>
              <a:cxnLst/>
              <a:rect l="l" t="t" r="r" b="b"/>
              <a:pathLst>
                <a:path w="4611" h="13068" extrusionOk="0">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352425" y="3700075"/>
              <a:ext cx="127625" cy="308775"/>
            </a:xfrm>
            <a:custGeom>
              <a:avLst/>
              <a:gdLst/>
              <a:ahLst/>
              <a:cxnLst/>
              <a:rect l="l" t="t" r="r" b="b"/>
              <a:pathLst>
                <a:path w="5105" h="12351" extrusionOk="0">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454350" y="3727450"/>
              <a:ext cx="3900" cy="277500"/>
            </a:xfrm>
            <a:custGeom>
              <a:avLst/>
              <a:gdLst/>
              <a:ahLst/>
              <a:cxnLst/>
              <a:rect l="l" t="t" r="r" b="b"/>
              <a:pathLst>
                <a:path w="156" h="11100" extrusionOk="0">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260050" y="3675750"/>
              <a:ext cx="3775" cy="288825"/>
            </a:xfrm>
            <a:custGeom>
              <a:avLst/>
              <a:gdLst/>
              <a:ahLst/>
              <a:cxnLst/>
              <a:rect l="l" t="t" r="r" b="b"/>
              <a:pathLst>
                <a:path w="151" h="11553" extrusionOk="0">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605175" y="2621625"/>
              <a:ext cx="77475" cy="304375"/>
            </a:xfrm>
            <a:custGeom>
              <a:avLst/>
              <a:gdLst/>
              <a:ahLst/>
              <a:cxnLst/>
              <a:rect l="l" t="t" r="r" b="b"/>
              <a:pathLst>
                <a:path w="3099" h="12175" extrusionOk="0">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724400" y="2692825"/>
              <a:ext cx="84750" cy="298600"/>
            </a:xfrm>
            <a:custGeom>
              <a:avLst/>
              <a:gdLst/>
              <a:ahLst/>
              <a:cxnLst/>
              <a:rect l="l" t="t" r="r" b="b"/>
              <a:pathLst>
                <a:path w="3390" h="11944" extrusionOk="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791075" y="2733675"/>
              <a:ext cx="3775" cy="249600"/>
            </a:xfrm>
            <a:custGeom>
              <a:avLst/>
              <a:gdLst/>
              <a:ahLst/>
              <a:cxnLst/>
              <a:rect l="l" t="t" r="r" b="b"/>
              <a:pathLst>
                <a:path w="151" h="9984" extrusionOk="0">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664025" y="2659800"/>
              <a:ext cx="3825" cy="256475"/>
            </a:xfrm>
            <a:custGeom>
              <a:avLst/>
              <a:gdLst/>
              <a:ahLst/>
              <a:cxnLst/>
              <a:rect l="l" t="t" r="r" b="b"/>
              <a:pathLst>
                <a:path w="153" h="10259" extrusionOk="0">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605250" y="2994650"/>
              <a:ext cx="77400" cy="295025"/>
            </a:xfrm>
            <a:custGeom>
              <a:avLst/>
              <a:gdLst/>
              <a:ahLst/>
              <a:cxnLst/>
              <a:rect l="l" t="t" r="r" b="b"/>
              <a:pathLst>
                <a:path w="3096" h="11801" extrusionOk="0">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724400" y="3051275"/>
              <a:ext cx="84750" cy="286925"/>
            </a:xfrm>
            <a:custGeom>
              <a:avLst/>
              <a:gdLst/>
              <a:ahLst/>
              <a:cxnLst/>
              <a:rect l="l" t="t" r="r" b="b"/>
              <a:pathLst>
                <a:path w="3390" h="11477" extrusionOk="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791025" y="3082775"/>
              <a:ext cx="3800" cy="249575"/>
            </a:xfrm>
            <a:custGeom>
              <a:avLst/>
              <a:gdLst/>
              <a:ahLst/>
              <a:cxnLst/>
              <a:rect l="l" t="t" r="r" b="b"/>
              <a:pathLst>
                <a:path w="152" h="9983" extrusionOk="0">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664025" y="3025750"/>
              <a:ext cx="3800" cy="256425"/>
            </a:xfrm>
            <a:custGeom>
              <a:avLst/>
              <a:gdLst/>
              <a:ahLst/>
              <a:cxnLst/>
              <a:rect l="l" t="t" r="r" b="b"/>
              <a:pathLst>
                <a:path w="152" h="10257" extrusionOk="0">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605900" y="3401225"/>
              <a:ext cx="76725" cy="282525"/>
            </a:xfrm>
            <a:custGeom>
              <a:avLst/>
              <a:gdLst/>
              <a:ahLst/>
              <a:cxnLst/>
              <a:rect l="l" t="t" r="r" b="b"/>
              <a:pathLst>
                <a:path w="3069" h="11301" extrusionOk="0">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724375" y="3438300"/>
              <a:ext cx="84750" cy="271375"/>
            </a:xfrm>
            <a:custGeom>
              <a:avLst/>
              <a:gdLst/>
              <a:ahLst/>
              <a:cxnLst/>
              <a:rect l="l" t="t" r="r" b="b"/>
              <a:pathLst>
                <a:path w="3390" h="10855" extrusionOk="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791025" y="3457325"/>
              <a:ext cx="3800" cy="249600"/>
            </a:xfrm>
            <a:custGeom>
              <a:avLst/>
              <a:gdLst/>
              <a:ahLst/>
              <a:cxnLst/>
              <a:rect l="l" t="t" r="r" b="b"/>
              <a:pathLst>
                <a:path w="152" h="9984" extrusionOk="0">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664025" y="3422775"/>
              <a:ext cx="3800" cy="256400"/>
            </a:xfrm>
            <a:custGeom>
              <a:avLst/>
              <a:gdLst/>
              <a:ahLst/>
              <a:cxnLst/>
              <a:rect l="l" t="t" r="r" b="b"/>
              <a:pathLst>
                <a:path w="152" h="10256" extrusionOk="0">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605225" y="3769175"/>
              <a:ext cx="77400" cy="282475"/>
            </a:xfrm>
            <a:custGeom>
              <a:avLst/>
              <a:gdLst/>
              <a:ahLst/>
              <a:cxnLst/>
              <a:rect l="l" t="t" r="r" b="b"/>
              <a:pathLst>
                <a:path w="3096" h="11299" extrusionOk="0">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724375" y="3805925"/>
              <a:ext cx="84750" cy="270400"/>
            </a:xfrm>
            <a:custGeom>
              <a:avLst/>
              <a:gdLst/>
              <a:ahLst/>
              <a:cxnLst/>
              <a:rect l="l" t="t" r="r" b="b"/>
              <a:pathLst>
                <a:path w="3390" h="10816" extrusionOk="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5791025" y="3824200"/>
              <a:ext cx="3800" cy="249575"/>
            </a:xfrm>
            <a:custGeom>
              <a:avLst/>
              <a:gdLst/>
              <a:ahLst/>
              <a:cxnLst/>
              <a:rect l="l" t="t" r="r" b="b"/>
              <a:pathLst>
                <a:path w="152" h="9983" extrusionOk="0">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5664000" y="3790725"/>
              <a:ext cx="3775" cy="256425"/>
            </a:xfrm>
            <a:custGeom>
              <a:avLst/>
              <a:gdLst/>
              <a:ahLst/>
              <a:cxnLst/>
              <a:rect l="l" t="t" r="r" b="b"/>
              <a:pathLst>
                <a:path w="151" h="10257" extrusionOk="0">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5919425" y="2771225"/>
              <a:ext cx="108925" cy="312125"/>
            </a:xfrm>
            <a:custGeom>
              <a:avLst/>
              <a:gdLst/>
              <a:ahLst/>
              <a:cxnLst/>
              <a:rect l="l" t="t" r="r" b="b"/>
              <a:pathLst>
                <a:path w="4357" h="12485" extrusionOk="0">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6089850" y="2886750"/>
              <a:ext cx="119825" cy="296325"/>
            </a:xfrm>
            <a:custGeom>
              <a:avLst/>
              <a:gdLst/>
              <a:ahLst/>
              <a:cxnLst/>
              <a:rect l="l" t="t" r="r" b="b"/>
              <a:pathLst>
                <a:path w="4793" h="11853" extrusionOk="0">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6185325" y="2948575"/>
              <a:ext cx="3825" cy="222775"/>
            </a:xfrm>
            <a:custGeom>
              <a:avLst/>
              <a:gdLst/>
              <a:ahLst/>
              <a:cxnLst/>
              <a:rect l="l" t="t" r="r" b="b"/>
              <a:pathLst>
                <a:path w="153" h="8911" extrusionOk="0">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6003325" y="2832325"/>
              <a:ext cx="3800" cy="236500"/>
            </a:xfrm>
            <a:custGeom>
              <a:avLst/>
              <a:gdLst/>
              <a:ahLst/>
              <a:cxnLst/>
              <a:rect l="l" t="t" r="r" b="b"/>
              <a:pathLst>
                <a:path w="152" h="9460" extrusionOk="0">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5919500" y="3120400"/>
              <a:ext cx="108825" cy="296450"/>
            </a:xfrm>
            <a:custGeom>
              <a:avLst/>
              <a:gdLst/>
              <a:ahLst/>
              <a:cxnLst/>
              <a:rect l="l" t="t" r="r" b="b"/>
              <a:pathLst>
                <a:path w="4353" h="11858" extrusionOk="0">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6089850" y="3211700"/>
              <a:ext cx="119825" cy="279275"/>
            </a:xfrm>
            <a:custGeom>
              <a:avLst/>
              <a:gdLst/>
              <a:ahLst/>
              <a:cxnLst/>
              <a:rect l="l" t="t" r="r" b="b"/>
              <a:pathLst>
                <a:path w="4793" h="11171" extrusionOk="0">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6185325" y="3259625"/>
              <a:ext cx="3825" cy="222850"/>
            </a:xfrm>
            <a:custGeom>
              <a:avLst/>
              <a:gdLst/>
              <a:ahLst/>
              <a:cxnLst/>
              <a:rect l="l" t="t" r="r" b="b"/>
              <a:pathLst>
                <a:path w="153" h="8914" extrusionOk="0">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6003300" y="3169275"/>
              <a:ext cx="3825" cy="236500"/>
            </a:xfrm>
            <a:custGeom>
              <a:avLst/>
              <a:gdLst/>
              <a:ahLst/>
              <a:cxnLst/>
              <a:rect l="l" t="t" r="r" b="b"/>
              <a:pathLst>
                <a:path w="153" h="9460" extrusionOk="0">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5920050" y="3500900"/>
              <a:ext cx="108300" cy="277275"/>
            </a:xfrm>
            <a:custGeom>
              <a:avLst/>
              <a:gdLst/>
              <a:ahLst/>
              <a:cxnLst/>
              <a:rect l="l" t="t" r="r" b="b"/>
              <a:pathLst>
                <a:path w="4332" h="11091" extrusionOk="0">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6089800" y="3562500"/>
              <a:ext cx="119850" cy="258400"/>
            </a:xfrm>
            <a:custGeom>
              <a:avLst/>
              <a:gdLst/>
              <a:ahLst/>
              <a:cxnLst/>
              <a:rect l="l" t="t" r="r" b="b"/>
              <a:pathLst>
                <a:path w="4794" h="10336" extrusionOk="0">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6185325" y="3593450"/>
              <a:ext cx="3825" cy="222850"/>
            </a:xfrm>
            <a:custGeom>
              <a:avLst/>
              <a:gdLst/>
              <a:ahLst/>
              <a:cxnLst/>
              <a:rect l="l" t="t" r="r" b="b"/>
              <a:pathLst>
                <a:path w="153" h="8914" extrusionOk="0">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6003275" y="3534950"/>
              <a:ext cx="3800" cy="236425"/>
            </a:xfrm>
            <a:custGeom>
              <a:avLst/>
              <a:gdLst/>
              <a:ahLst/>
              <a:cxnLst/>
              <a:rect l="l" t="t" r="r" b="b"/>
              <a:pathLst>
                <a:path w="152" h="9457" extrusionOk="0">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5920050" y="3845300"/>
              <a:ext cx="108250" cy="270250"/>
            </a:xfrm>
            <a:custGeom>
              <a:avLst/>
              <a:gdLst/>
              <a:ahLst/>
              <a:cxnLst/>
              <a:rect l="l" t="t" r="r" b="b"/>
              <a:pathLst>
                <a:path w="4330" h="10810" extrusionOk="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6089800" y="3895825"/>
              <a:ext cx="119850" cy="250600"/>
            </a:xfrm>
            <a:custGeom>
              <a:avLst/>
              <a:gdLst/>
              <a:ahLst/>
              <a:cxnLst/>
              <a:rect l="l" t="t" r="r" b="b"/>
              <a:pathLst>
                <a:path w="4794" h="10024" extrusionOk="0">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6185300" y="3920425"/>
              <a:ext cx="3825" cy="222850"/>
            </a:xfrm>
            <a:custGeom>
              <a:avLst/>
              <a:gdLst/>
              <a:ahLst/>
              <a:cxnLst/>
              <a:rect l="l" t="t" r="r" b="b"/>
              <a:pathLst>
                <a:path w="153" h="8914" extrusionOk="0">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6003200" y="3873650"/>
              <a:ext cx="3925" cy="236600"/>
            </a:xfrm>
            <a:custGeom>
              <a:avLst/>
              <a:gdLst/>
              <a:ahLst/>
              <a:cxnLst/>
              <a:rect l="l" t="t" r="r" b="b"/>
              <a:pathLst>
                <a:path w="157" h="9464" extrusionOk="0">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7850" y="2079325"/>
              <a:ext cx="172300" cy="421650"/>
            </a:xfrm>
            <a:custGeom>
              <a:avLst/>
              <a:gdLst/>
              <a:ahLst/>
              <a:cxnLst/>
              <a:rect l="l" t="t" r="r" b="b"/>
              <a:pathLst>
                <a:path w="6892" h="16866" extrusionOk="0">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884350" y="2204750"/>
              <a:ext cx="177175" cy="395775"/>
            </a:xfrm>
            <a:custGeom>
              <a:avLst/>
              <a:gdLst/>
              <a:ahLst/>
              <a:cxnLst/>
              <a:rect l="l" t="t" r="r" b="b"/>
              <a:pathLst>
                <a:path w="7087" h="15831" extrusionOk="0">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5029800" y="2293300"/>
              <a:ext cx="4850" cy="293575"/>
            </a:xfrm>
            <a:custGeom>
              <a:avLst/>
              <a:gdLst/>
              <a:ahLst/>
              <a:cxnLst/>
              <a:rect l="l" t="t" r="r" b="b"/>
              <a:pathLst>
                <a:path w="194" h="11743" extrusionOk="0">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813225" y="2164500"/>
              <a:ext cx="5475" cy="318925"/>
            </a:xfrm>
            <a:custGeom>
              <a:avLst/>
              <a:gdLst/>
              <a:ahLst/>
              <a:cxnLst/>
              <a:rect l="l" t="t" r="r" b="b"/>
              <a:pathLst>
                <a:path w="219" h="12757" extrusionOk="0">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80225" y="2556925"/>
              <a:ext cx="171575" cy="401525"/>
            </a:xfrm>
            <a:custGeom>
              <a:avLst/>
              <a:gdLst/>
              <a:ahLst/>
              <a:cxnLst/>
              <a:rect l="l" t="t" r="r" b="b"/>
              <a:pathLst>
                <a:path w="6863" h="16061" extrusionOk="0">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885925" y="2658300"/>
              <a:ext cx="177150" cy="375350"/>
            </a:xfrm>
            <a:custGeom>
              <a:avLst/>
              <a:gdLst/>
              <a:ahLst/>
              <a:cxnLst/>
              <a:rect l="l" t="t" r="r" b="b"/>
              <a:pathLst>
                <a:path w="7086" h="15014" extrusionOk="0">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5031375" y="2729750"/>
              <a:ext cx="4825" cy="293625"/>
            </a:xfrm>
            <a:custGeom>
              <a:avLst/>
              <a:gdLst/>
              <a:ahLst/>
              <a:cxnLst/>
              <a:rect l="l" t="t" r="r" b="b"/>
              <a:pathLst>
                <a:path w="193" h="11745" extrusionOk="0">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814875" y="2626075"/>
              <a:ext cx="5475" cy="318850"/>
            </a:xfrm>
            <a:custGeom>
              <a:avLst/>
              <a:gdLst/>
              <a:ahLst/>
              <a:cxnLst/>
              <a:rect l="l" t="t" r="r" b="b"/>
              <a:pathLst>
                <a:path w="219" h="12754" extrusionOk="0">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681525" y="3086950"/>
              <a:ext cx="172075" cy="376825"/>
            </a:xfrm>
            <a:custGeom>
              <a:avLst/>
              <a:gdLst/>
              <a:ahLst/>
              <a:cxnLst/>
              <a:rect l="l" t="t" r="r" b="b"/>
              <a:pathLst>
                <a:path w="6883" h="15073" extrusionOk="0">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887750" y="3158750"/>
              <a:ext cx="177000" cy="350100"/>
            </a:xfrm>
            <a:custGeom>
              <a:avLst/>
              <a:gdLst/>
              <a:ahLst/>
              <a:cxnLst/>
              <a:rect l="l" t="t" r="r" b="b"/>
              <a:pathLst>
                <a:path w="7080" h="14004" extrusionOk="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5033075" y="3209125"/>
              <a:ext cx="4850" cy="293600"/>
            </a:xfrm>
            <a:custGeom>
              <a:avLst/>
              <a:gdLst/>
              <a:ahLst/>
              <a:cxnLst/>
              <a:rect l="l" t="t" r="r" b="b"/>
              <a:pathLst>
                <a:path w="194" h="11744" extrusionOk="0">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816700" y="3136400"/>
              <a:ext cx="5475" cy="318800"/>
            </a:xfrm>
            <a:custGeom>
              <a:avLst/>
              <a:gdLst/>
              <a:ahLst/>
              <a:cxnLst/>
              <a:rect l="l" t="t" r="r" b="b"/>
              <a:pathLst>
                <a:path w="219" h="12752" extrusionOk="0">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683225" y="3557700"/>
              <a:ext cx="172050" cy="364075"/>
            </a:xfrm>
            <a:custGeom>
              <a:avLst/>
              <a:gdLst/>
              <a:ahLst/>
              <a:cxnLst/>
              <a:rect l="l" t="t" r="r" b="b"/>
              <a:pathLst>
                <a:path w="6882" h="14563" extrusionOk="0">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889350" y="3614150"/>
              <a:ext cx="176975" cy="337025"/>
            </a:xfrm>
            <a:custGeom>
              <a:avLst/>
              <a:gdLst/>
              <a:ahLst/>
              <a:cxnLst/>
              <a:rect l="l" t="t" r="r" b="b"/>
              <a:pathLst>
                <a:path w="7079" h="13481" extrusionOk="0">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5034675" y="3653550"/>
              <a:ext cx="4850" cy="293625"/>
            </a:xfrm>
            <a:custGeom>
              <a:avLst/>
              <a:gdLst/>
              <a:ahLst/>
              <a:cxnLst/>
              <a:rect l="l" t="t" r="r" b="b"/>
              <a:pathLst>
                <a:path w="194" h="11745" extrusionOk="0">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818350" y="3596950"/>
              <a:ext cx="5475" cy="318775"/>
            </a:xfrm>
            <a:custGeom>
              <a:avLst/>
              <a:gdLst/>
              <a:ahLst/>
              <a:cxnLst/>
              <a:rect l="l" t="t" r="r" b="b"/>
              <a:pathLst>
                <a:path w="219" h="12751" extrusionOk="0">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333325" y="3490675"/>
              <a:ext cx="208500" cy="390900"/>
            </a:xfrm>
            <a:custGeom>
              <a:avLst/>
              <a:gdLst/>
              <a:ahLst/>
              <a:cxnLst/>
              <a:rect l="l" t="t" r="r" b="b"/>
              <a:pathLst>
                <a:path w="8340" h="15636" extrusionOk="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075825" y="3426425"/>
              <a:ext cx="221700" cy="421725"/>
            </a:xfrm>
            <a:custGeom>
              <a:avLst/>
              <a:gdLst/>
              <a:ahLst/>
              <a:cxnLst/>
              <a:rect l="l" t="t" r="r" b="b"/>
              <a:pathLst>
                <a:path w="8868" h="16869" extrusionOk="0">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11400" y="3529725"/>
              <a:ext cx="6600" cy="346175"/>
            </a:xfrm>
            <a:custGeom>
              <a:avLst/>
              <a:gdLst/>
              <a:ahLst/>
              <a:cxnLst/>
              <a:rect l="l" t="t" r="r" b="b"/>
              <a:pathLst>
                <a:path w="264" h="13847" extrusionOk="0">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263925" y="3472775"/>
              <a:ext cx="6825" cy="370675"/>
            </a:xfrm>
            <a:custGeom>
              <a:avLst/>
              <a:gdLst/>
              <a:ahLst/>
              <a:cxnLst/>
              <a:rect l="l" t="t" r="r" b="b"/>
              <a:pathLst>
                <a:path w="273" h="14827" extrusionOk="0">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3666025" y="1462975"/>
              <a:ext cx="249800" cy="545675"/>
            </a:xfrm>
            <a:custGeom>
              <a:avLst/>
              <a:gdLst/>
              <a:ahLst/>
              <a:cxnLst/>
              <a:rect l="l" t="t" r="r" b="b"/>
              <a:pathLst>
                <a:path w="9992" h="21827" extrusionOk="0">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3290375" y="1216825"/>
              <a:ext cx="304675" cy="623850"/>
            </a:xfrm>
            <a:custGeom>
              <a:avLst/>
              <a:gdLst/>
              <a:ahLst/>
              <a:cxnLst/>
              <a:rect l="l" t="t" r="r" b="b"/>
              <a:pathLst>
                <a:path w="12187" h="24954" extrusionOk="0">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3881525" y="1594675"/>
              <a:ext cx="4650" cy="400525"/>
            </a:xfrm>
            <a:custGeom>
              <a:avLst/>
              <a:gdLst/>
              <a:ahLst/>
              <a:cxnLst/>
              <a:rect l="l" t="t" r="r" b="b"/>
              <a:pathLst>
                <a:path w="186" h="16021" extrusionOk="0">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3564175" y="1398625"/>
              <a:ext cx="4725" cy="424350"/>
            </a:xfrm>
            <a:custGeom>
              <a:avLst/>
              <a:gdLst/>
              <a:ahLst/>
              <a:cxnLst/>
              <a:rect l="l" t="t" r="r" b="b"/>
              <a:pathLst>
                <a:path w="189" h="16974" extrusionOk="0">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3667275" y="2066575"/>
              <a:ext cx="249775" cy="516375"/>
            </a:xfrm>
            <a:custGeom>
              <a:avLst/>
              <a:gdLst/>
              <a:ahLst/>
              <a:cxnLst/>
              <a:rect l="l" t="t" r="r" b="b"/>
              <a:pathLst>
                <a:path w="9991" h="20655" extrusionOk="0">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3291725" y="1865875"/>
              <a:ext cx="304625" cy="586775"/>
            </a:xfrm>
            <a:custGeom>
              <a:avLst/>
              <a:gdLst/>
              <a:ahLst/>
              <a:cxnLst/>
              <a:rect l="l" t="t" r="r" b="b"/>
              <a:pathLst>
                <a:path w="12185" h="23471" extrusionOk="0">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3882750" y="2172700"/>
              <a:ext cx="4650" cy="400550"/>
            </a:xfrm>
            <a:custGeom>
              <a:avLst/>
              <a:gdLst/>
              <a:ahLst/>
              <a:cxnLst/>
              <a:rect l="l" t="t" r="r" b="b"/>
              <a:pathLst>
                <a:path w="186" h="16022" extrusionOk="0">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3565500" y="2014025"/>
              <a:ext cx="4700" cy="424350"/>
            </a:xfrm>
            <a:custGeom>
              <a:avLst/>
              <a:gdLst/>
              <a:ahLst/>
              <a:cxnLst/>
              <a:rect l="l" t="t" r="r" b="b"/>
              <a:pathLst>
                <a:path w="188" h="16974" extrusionOk="0">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3668775" y="2754950"/>
              <a:ext cx="249675" cy="480125"/>
            </a:xfrm>
            <a:custGeom>
              <a:avLst/>
              <a:gdLst/>
              <a:ahLst/>
              <a:cxnLst/>
              <a:rect l="l" t="t" r="r" b="b"/>
              <a:pathLst>
                <a:path w="9987" h="19205" extrusionOk="0">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3293325" y="2610750"/>
              <a:ext cx="304500" cy="540725"/>
            </a:xfrm>
            <a:custGeom>
              <a:avLst/>
              <a:gdLst/>
              <a:ahLst/>
              <a:cxnLst/>
              <a:rect l="l" t="t" r="r" b="b"/>
              <a:pathLst>
                <a:path w="12180" h="21629" extrusionOk="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3884125" y="2829450"/>
              <a:ext cx="4650" cy="400525"/>
            </a:xfrm>
            <a:custGeom>
              <a:avLst/>
              <a:gdLst/>
              <a:ahLst/>
              <a:cxnLst/>
              <a:rect l="l" t="t" r="r" b="b"/>
              <a:pathLst>
                <a:path w="186" h="16021" extrusionOk="0">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3567000" y="2717100"/>
              <a:ext cx="4700" cy="424400"/>
            </a:xfrm>
            <a:custGeom>
              <a:avLst/>
              <a:gdLst/>
              <a:ahLst/>
              <a:cxnLst/>
              <a:rect l="l" t="t" r="r" b="b"/>
              <a:pathLst>
                <a:path w="188" h="16976" extrusionOk="0">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3669975" y="3343400"/>
              <a:ext cx="249650" cy="453875"/>
            </a:xfrm>
            <a:custGeom>
              <a:avLst/>
              <a:gdLst/>
              <a:ahLst/>
              <a:cxnLst/>
              <a:rect l="l" t="t" r="r" b="b"/>
              <a:pathLst>
                <a:path w="9986" h="18155" extrusionOk="0">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3294650" y="3240000"/>
              <a:ext cx="304450" cy="507450"/>
            </a:xfrm>
            <a:custGeom>
              <a:avLst/>
              <a:gdLst/>
              <a:ahLst/>
              <a:cxnLst/>
              <a:rect l="l" t="t" r="r" b="b"/>
              <a:pathLst>
                <a:path w="12178" h="20298" extrusionOk="0">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3885325" y="3394950"/>
              <a:ext cx="4650" cy="400550"/>
            </a:xfrm>
            <a:custGeom>
              <a:avLst/>
              <a:gdLst/>
              <a:ahLst/>
              <a:cxnLst/>
              <a:rect l="l" t="t" r="r" b="b"/>
              <a:pathLst>
                <a:path w="186" h="16022" extrusionOk="0">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3568250" y="3316175"/>
              <a:ext cx="4725" cy="424350"/>
            </a:xfrm>
            <a:custGeom>
              <a:avLst/>
              <a:gdLst/>
              <a:ahLst/>
              <a:cxnLst/>
              <a:rect l="l" t="t" r="r" b="b"/>
              <a:pathLst>
                <a:path w="189" h="16974" extrusionOk="0">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732475" y="238125"/>
              <a:ext cx="2556750" cy="1931825"/>
            </a:xfrm>
            <a:custGeom>
              <a:avLst/>
              <a:gdLst/>
              <a:ahLst/>
              <a:cxnLst/>
              <a:rect l="l" t="t" r="r" b="b"/>
              <a:pathLst>
                <a:path w="102270" h="77273" extrusionOk="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2469575" y="286600"/>
              <a:ext cx="4256375" cy="2835700"/>
            </a:xfrm>
            <a:custGeom>
              <a:avLst/>
              <a:gdLst/>
              <a:ahLst/>
              <a:cxnLst/>
              <a:rect l="l" t="t" r="r" b="b"/>
              <a:pathLst>
                <a:path w="170255" h="113428" extrusionOk="0">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912750" y="3275075"/>
              <a:ext cx="5605800" cy="842375"/>
            </a:xfrm>
            <a:custGeom>
              <a:avLst/>
              <a:gdLst/>
              <a:ahLst/>
              <a:cxnLst/>
              <a:rect l="l" t="t" r="r" b="b"/>
              <a:pathLst>
                <a:path w="224232" h="33695" extrusionOk="0">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2399975" y="4964925"/>
              <a:ext cx="4599750" cy="505100"/>
            </a:xfrm>
            <a:custGeom>
              <a:avLst/>
              <a:gdLst/>
              <a:ahLst/>
              <a:cxnLst/>
              <a:rect l="l" t="t" r="r" b="b"/>
              <a:pathLst>
                <a:path w="183990" h="20204" extrusionOk="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619950" y="5078100"/>
              <a:ext cx="3263475" cy="398600"/>
            </a:xfrm>
            <a:custGeom>
              <a:avLst/>
              <a:gdLst/>
              <a:ahLst/>
              <a:cxnLst/>
              <a:rect l="l" t="t" r="r" b="b"/>
              <a:pathLst>
                <a:path w="130539" h="15944" extrusionOk="0">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6367575" y="671825"/>
              <a:ext cx="11525" cy="3569325"/>
            </a:xfrm>
            <a:custGeom>
              <a:avLst/>
              <a:gdLst/>
              <a:ahLst/>
              <a:cxnLst/>
              <a:rect l="l" t="t" r="r" b="b"/>
              <a:pathLst>
                <a:path w="461" h="142773" extrusionOk="0">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938975" y="924525"/>
              <a:ext cx="15075" cy="4355700"/>
            </a:xfrm>
            <a:custGeom>
              <a:avLst/>
              <a:gdLst/>
              <a:ahLst/>
              <a:cxnLst/>
              <a:rect l="l" t="t" r="r" b="b"/>
              <a:pathLst>
                <a:path w="603" h="174228" extrusionOk="0">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34"/>
          <p:cNvSpPr/>
          <p:nvPr/>
        </p:nvSpPr>
        <p:spPr>
          <a:xfrm>
            <a:off x="7481750" y="-47523"/>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4"/>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4">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29" name="Google Shape;8229;p34">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30" name="Google Shape;8230;p34">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5793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775"/>
        <p:cNvGrpSpPr/>
        <p:nvPr/>
      </p:nvGrpSpPr>
      <p:grpSpPr>
        <a:xfrm>
          <a:off x="0" y="0"/>
          <a:ext cx="0" cy="0"/>
          <a:chOff x="0" y="0"/>
          <a:chExt cx="0" cy="0"/>
        </a:xfrm>
      </p:grpSpPr>
      <p:sp>
        <p:nvSpPr>
          <p:cNvPr id="8776" name="Google Shape;8776;p39"/>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Dummy Regressor</a:t>
            </a:r>
            <a:endParaRPr dirty="0"/>
          </a:p>
        </p:txBody>
      </p:sp>
      <p:sp>
        <p:nvSpPr>
          <p:cNvPr id="8777" name="Google Shape;8777;p39"/>
          <p:cNvSpPr txBox="1">
            <a:spLocks noGrp="1"/>
          </p:cNvSpPr>
          <p:nvPr>
            <p:ph type="subTitle" idx="2"/>
          </p:nvPr>
        </p:nvSpPr>
        <p:spPr>
          <a:xfrm>
            <a:off x="359157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Ridge</a:t>
            </a:r>
            <a:endParaRPr dirty="0"/>
          </a:p>
        </p:txBody>
      </p:sp>
      <p:sp>
        <p:nvSpPr>
          <p:cNvPr id="8778" name="Google Shape;8778;p39"/>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Lasso</a:t>
            </a:r>
            <a:endParaRPr dirty="0"/>
          </a:p>
        </p:txBody>
      </p:sp>
      <p:sp>
        <p:nvSpPr>
          <p:cNvPr id="8779" name="Google Shape;8779;p39"/>
          <p:cNvSpPr txBox="1">
            <a:spLocks noGrp="1"/>
          </p:cNvSpPr>
          <p:nvPr>
            <p:ph type="subTitle" idx="4"/>
          </p:nvPr>
        </p:nvSpPr>
        <p:spPr>
          <a:xfrm>
            <a:off x="987272" y="3399100"/>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rgbClr val="202122"/>
                </a:solidFill>
                <a:effectLst/>
                <a:latin typeface="Arial" panose="020B0604020202020204" pitchFamily="34" charset="0"/>
                <a:ea typeface="Times New Roman" panose="02020603050405020304" pitchFamily="18" charset="0"/>
              </a:rPr>
              <a:t> Elle indique l’</a:t>
            </a:r>
            <a:r>
              <a:rPr lang="fr-FR" sz="1200" dirty="0">
                <a:solidFill>
                  <a:srgbClr val="202122"/>
                </a:solidFill>
                <a:latin typeface="Arial" panose="020B0604020202020204" pitchFamily="34" charset="0"/>
                <a:ea typeface="Times New Roman" panose="02020603050405020304" pitchFamily="18" charset="0"/>
              </a:rPr>
              <a:t>occurrence de variables</a:t>
            </a:r>
            <a:r>
              <a:rPr lang="fr-FR" sz="1200" dirty="0">
                <a:solidFill>
                  <a:srgbClr val="202122"/>
                </a:solidFill>
                <a:effectLst/>
                <a:latin typeface="Arial" panose="020B0604020202020204" pitchFamily="34" charset="0"/>
                <a:ea typeface="Times New Roman" panose="02020603050405020304" pitchFamily="18" charset="0"/>
              </a:rPr>
              <a:t> susceptibles de modifier le résultat</a:t>
            </a:r>
            <a:endParaRPr sz="1200" dirty="0"/>
          </a:p>
        </p:txBody>
      </p:sp>
      <p:sp>
        <p:nvSpPr>
          <p:cNvPr id="8780" name="Google Shape;8780;p39"/>
          <p:cNvSpPr txBox="1">
            <a:spLocks noGrp="1"/>
          </p:cNvSpPr>
          <p:nvPr>
            <p:ph type="subTitle" idx="5"/>
          </p:nvPr>
        </p:nvSpPr>
        <p:spPr>
          <a:xfrm>
            <a:off x="3170312" y="3240424"/>
            <a:ext cx="269514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rgbClr val="202122"/>
                </a:solidFill>
                <a:latin typeface="Arial" panose="020B0604020202020204" pitchFamily="34" charset="0"/>
              </a:rPr>
              <a:t>Méthode d'estimation </a:t>
            </a:r>
            <a:r>
              <a:rPr lang="fr-FR" sz="1200" dirty="0">
                <a:solidFill>
                  <a:srgbClr val="202122"/>
                </a:solidFill>
                <a:latin typeface="Arial" panose="020B0604020202020204" pitchFamily="34" charset="0"/>
                <a:hlinkClick r:id="rId3" tooltip="Coefficient">
                  <a:extLst>
                    <a:ext uri="{A12FA001-AC4F-418D-AE19-62706E023703}">
                      <ahyp:hlinkClr xmlns:ahyp="http://schemas.microsoft.com/office/drawing/2018/hyperlinkcolor" val="tx"/>
                    </a:ext>
                  </a:extLst>
                </a:hlinkClick>
              </a:rPr>
              <a:t>des </a:t>
            </a:r>
            <a:r>
              <a:rPr lang="fr-FR" sz="1200" dirty="0">
                <a:solidFill>
                  <a:srgbClr val="202122"/>
                </a:solidFill>
                <a:latin typeface="Arial" panose="020B0604020202020204" pitchFamily="34" charset="0"/>
                <a:hlinkClick r:id="rId4" tooltip="Modèle de régression">
                  <a:extLst>
                    <a:ext uri="{A12FA001-AC4F-418D-AE19-62706E023703}">
                      <ahyp:hlinkClr xmlns:ahyp="http://schemas.microsoft.com/office/drawing/2018/hyperlinkcolor" val="tx"/>
                    </a:ext>
                  </a:extLst>
                </a:hlinkClick>
              </a:rPr>
              <a:t>modèles de régression</a:t>
            </a:r>
            <a:r>
              <a:rPr lang="fr-FR" sz="1200" dirty="0">
                <a:solidFill>
                  <a:srgbClr val="202122"/>
                </a:solidFill>
                <a:latin typeface="Arial" panose="020B0604020202020204" pitchFamily="34" charset="0"/>
              </a:rPr>
              <a:t> multiple lorsque les variables indépendantes sont fortement corrélées</a:t>
            </a:r>
            <a:endParaRPr sz="1200" dirty="0">
              <a:solidFill>
                <a:srgbClr val="202122"/>
              </a:solidFill>
              <a:latin typeface="Arial" panose="020B0604020202020204" pitchFamily="34" charset="0"/>
            </a:endParaRPr>
          </a:p>
        </p:txBody>
      </p:sp>
      <p:sp>
        <p:nvSpPr>
          <p:cNvPr id="8781" name="Google Shape;8781;p39"/>
          <p:cNvSpPr txBox="1">
            <a:spLocks noGrp="1"/>
          </p:cNvSpPr>
          <p:nvPr>
            <p:ph type="subTitle" idx="6"/>
          </p:nvPr>
        </p:nvSpPr>
        <p:spPr>
          <a:xfrm>
            <a:off x="619442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202122"/>
                </a:solidFill>
                <a:latin typeface="Arial" panose="020B0604020202020204" pitchFamily="34" charset="0"/>
              </a:rPr>
              <a:t>Le modèle est proposé sur des sous-ensemble d’individus  avec des nombreuses variables</a:t>
            </a:r>
            <a:endParaRPr sz="1200" dirty="0">
              <a:solidFill>
                <a:srgbClr val="202122"/>
              </a:solidFill>
              <a:latin typeface="Arial" panose="020B0604020202020204" pitchFamily="34" charset="0"/>
            </a:endParaRPr>
          </a:p>
        </p:txBody>
      </p:sp>
      <p:sp>
        <p:nvSpPr>
          <p:cNvPr id="8782" name="Google Shape;8782;p3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modèles testés</a:t>
            </a:r>
            <a:endParaRPr dirty="0"/>
          </a:p>
        </p:txBody>
      </p:sp>
      <p:sp>
        <p:nvSpPr>
          <p:cNvPr id="8783" name="Google Shape;8783;p39"/>
          <p:cNvSpPr/>
          <p:nvPr/>
        </p:nvSpPr>
        <p:spPr>
          <a:xfrm>
            <a:off x="4301863" y="1851210"/>
            <a:ext cx="540266" cy="541246"/>
          </a:xfrm>
          <a:custGeom>
            <a:avLst/>
            <a:gdLst/>
            <a:ahLst/>
            <a:cxnLst/>
            <a:rect l="l" t="t" r="r" b="b"/>
            <a:pathLst>
              <a:path w="21501" h="21540" extrusionOk="0">
                <a:moveTo>
                  <a:pt x="12857" y="1672"/>
                </a:moveTo>
                <a:lnTo>
                  <a:pt x="15850" y="4671"/>
                </a:lnTo>
                <a:lnTo>
                  <a:pt x="12898" y="7656"/>
                </a:lnTo>
                <a:cubicBezTo>
                  <a:pt x="12799" y="7754"/>
                  <a:pt x="12671" y="7803"/>
                  <a:pt x="12543" y="7803"/>
                </a:cubicBezTo>
                <a:cubicBezTo>
                  <a:pt x="12415" y="7803"/>
                  <a:pt x="12287" y="7754"/>
                  <a:pt x="12189" y="7656"/>
                </a:cubicBezTo>
                <a:cubicBezTo>
                  <a:pt x="11992" y="7460"/>
                  <a:pt x="11992" y="7141"/>
                  <a:pt x="12189" y="6944"/>
                </a:cubicBezTo>
                <a:lnTo>
                  <a:pt x="13059" y="6072"/>
                </a:lnTo>
                <a:cubicBezTo>
                  <a:pt x="13497" y="5632"/>
                  <a:pt x="13497" y="4921"/>
                  <a:pt x="13059" y="4482"/>
                </a:cubicBezTo>
                <a:cubicBezTo>
                  <a:pt x="12841" y="4262"/>
                  <a:pt x="12553" y="4152"/>
                  <a:pt x="12265" y="4152"/>
                </a:cubicBezTo>
                <a:cubicBezTo>
                  <a:pt x="11977" y="4152"/>
                  <a:pt x="11690" y="4262"/>
                  <a:pt x="11471" y="4482"/>
                </a:cubicBezTo>
                <a:lnTo>
                  <a:pt x="11353" y="4601"/>
                </a:lnTo>
                <a:cubicBezTo>
                  <a:pt x="11255" y="4698"/>
                  <a:pt x="11127" y="4747"/>
                  <a:pt x="10999" y="4747"/>
                </a:cubicBezTo>
                <a:cubicBezTo>
                  <a:pt x="10870" y="4747"/>
                  <a:pt x="10742" y="4698"/>
                  <a:pt x="10644" y="4601"/>
                </a:cubicBezTo>
                <a:cubicBezTo>
                  <a:pt x="10449" y="4403"/>
                  <a:pt x="10449" y="4085"/>
                  <a:pt x="10644" y="3889"/>
                </a:cubicBezTo>
                <a:lnTo>
                  <a:pt x="12857" y="1672"/>
                </a:lnTo>
                <a:close/>
                <a:moveTo>
                  <a:pt x="5710" y="7258"/>
                </a:moveTo>
                <a:lnTo>
                  <a:pt x="5740" y="7288"/>
                </a:lnTo>
                <a:lnTo>
                  <a:pt x="14156" y="15717"/>
                </a:lnTo>
                <a:lnTo>
                  <a:pt x="13719" y="16156"/>
                </a:lnTo>
                <a:lnTo>
                  <a:pt x="13618" y="16054"/>
                </a:lnTo>
                <a:lnTo>
                  <a:pt x="5376" y="7799"/>
                </a:lnTo>
                <a:lnTo>
                  <a:pt x="5274" y="7697"/>
                </a:lnTo>
                <a:lnTo>
                  <a:pt x="5710" y="7258"/>
                </a:lnTo>
                <a:close/>
                <a:moveTo>
                  <a:pt x="11740" y="0"/>
                </a:moveTo>
                <a:cubicBezTo>
                  <a:pt x="11514" y="0"/>
                  <a:pt x="11288" y="97"/>
                  <a:pt x="11131" y="288"/>
                </a:cubicBezTo>
                <a:lnTo>
                  <a:pt x="5916" y="6634"/>
                </a:lnTo>
                <a:cubicBezTo>
                  <a:pt x="5850" y="6606"/>
                  <a:pt x="5780" y="6592"/>
                  <a:pt x="5711" y="6592"/>
                </a:cubicBezTo>
                <a:cubicBezTo>
                  <a:pt x="5577" y="6592"/>
                  <a:pt x="5445" y="6645"/>
                  <a:pt x="5346" y="6744"/>
                </a:cubicBezTo>
                <a:lnTo>
                  <a:pt x="4760" y="7331"/>
                </a:lnTo>
                <a:cubicBezTo>
                  <a:pt x="4569" y="7523"/>
                  <a:pt x="4560" y="7833"/>
                  <a:pt x="4739" y="8037"/>
                </a:cubicBezTo>
                <a:cubicBezTo>
                  <a:pt x="3686" y="9432"/>
                  <a:pt x="3822" y="11389"/>
                  <a:pt x="5057" y="12627"/>
                </a:cubicBezTo>
                <a:lnTo>
                  <a:pt x="5886" y="13457"/>
                </a:lnTo>
                <a:lnTo>
                  <a:pt x="4336" y="14860"/>
                </a:lnTo>
                <a:cubicBezTo>
                  <a:pt x="4207" y="14975"/>
                  <a:pt x="4197" y="15173"/>
                  <a:pt x="4312" y="15302"/>
                </a:cubicBezTo>
                <a:cubicBezTo>
                  <a:pt x="4374" y="15369"/>
                  <a:pt x="4459" y="15404"/>
                  <a:pt x="4543" y="15404"/>
                </a:cubicBezTo>
                <a:cubicBezTo>
                  <a:pt x="4619" y="15404"/>
                  <a:pt x="4694" y="15376"/>
                  <a:pt x="4754" y="15321"/>
                </a:cubicBezTo>
                <a:lnTo>
                  <a:pt x="6545" y="13698"/>
                </a:lnTo>
                <a:cubicBezTo>
                  <a:pt x="6676" y="13579"/>
                  <a:pt x="6682" y="13375"/>
                  <a:pt x="6556" y="13249"/>
                </a:cubicBezTo>
                <a:lnTo>
                  <a:pt x="5496" y="12188"/>
                </a:lnTo>
                <a:cubicBezTo>
                  <a:pt x="4506" y="11194"/>
                  <a:pt x="4372" y="9631"/>
                  <a:pt x="5183" y="8485"/>
                </a:cubicBezTo>
                <a:lnTo>
                  <a:pt x="5183" y="8485"/>
                </a:lnTo>
                <a:lnTo>
                  <a:pt x="12932" y="16249"/>
                </a:lnTo>
                <a:cubicBezTo>
                  <a:pt x="12431" y="16604"/>
                  <a:pt x="11850" y="16778"/>
                  <a:pt x="11272" y="16778"/>
                </a:cubicBezTo>
                <a:cubicBezTo>
                  <a:pt x="10530" y="16778"/>
                  <a:pt x="9793" y="16492"/>
                  <a:pt x="9237" y="15934"/>
                </a:cubicBezTo>
                <a:lnTo>
                  <a:pt x="8451" y="15148"/>
                </a:lnTo>
                <a:cubicBezTo>
                  <a:pt x="8390" y="15086"/>
                  <a:pt x="8310" y="15056"/>
                  <a:pt x="8231" y="15056"/>
                </a:cubicBezTo>
                <a:cubicBezTo>
                  <a:pt x="8146" y="15056"/>
                  <a:pt x="8062" y="15090"/>
                  <a:pt x="8000" y="15158"/>
                </a:cubicBezTo>
                <a:lnTo>
                  <a:pt x="3196" y="20463"/>
                </a:lnTo>
                <a:cubicBezTo>
                  <a:pt x="2922" y="20763"/>
                  <a:pt x="2547" y="20914"/>
                  <a:pt x="2172" y="20914"/>
                </a:cubicBezTo>
                <a:cubicBezTo>
                  <a:pt x="1818" y="20914"/>
                  <a:pt x="1463" y="20779"/>
                  <a:pt x="1192" y="20507"/>
                </a:cubicBezTo>
                <a:cubicBezTo>
                  <a:pt x="633" y="19946"/>
                  <a:pt x="657" y="19033"/>
                  <a:pt x="1243" y="18503"/>
                </a:cubicBezTo>
                <a:lnTo>
                  <a:pt x="3818" y="16170"/>
                </a:lnTo>
                <a:cubicBezTo>
                  <a:pt x="3950" y="16054"/>
                  <a:pt x="3962" y="15853"/>
                  <a:pt x="3845" y="15725"/>
                </a:cubicBezTo>
                <a:cubicBezTo>
                  <a:pt x="3783" y="15657"/>
                  <a:pt x="3699" y="15623"/>
                  <a:pt x="3614" y="15623"/>
                </a:cubicBezTo>
                <a:cubicBezTo>
                  <a:pt x="3538" y="15623"/>
                  <a:pt x="3460" y="15651"/>
                  <a:pt x="3400" y="15708"/>
                </a:cubicBezTo>
                <a:lnTo>
                  <a:pt x="825" y="18041"/>
                </a:lnTo>
                <a:cubicBezTo>
                  <a:pt x="209" y="18599"/>
                  <a:pt x="1" y="19477"/>
                  <a:pt x="298" y="20252"/>
                </a:cubicBezTo>
                <a:cubicBezTo>
                  <a:pt x="596" y="21027"/>
                  <a:pt x="1339" y="21538"/>
                  <a:pt x="2169" y="21539"/>
                </a:cubicBezTo>
                <a:lnTo>
                  <a:pt x="2220" y="21539"/>
                </a:lnTo>
                <a:cubicBezTo>
                  <a:pt x="2769" y="21529"/>
                  <a:pt x="3289" y="21290"/>
                  <a:pt x="3657" y="20881"/>
                </a:cubicBezTo>
                <a:lnTo>
                  <a:pt x="8242" y="15819"/>
                </a:lnTo>
                <a:lnTo>
                  <a:pt x="8796" y="16375"/>
                </a:lnTo>
                <a:cubicBezTo>
                  <a:pt x="9474" y="17053"/>
                  <a:pt x="10370" y="17400"/>
                  <a:pt x="11271" y="17400"/>
                </a:cubicBezTo>
                <a:cubicBezTo>
                  <a:pt x="12010" y="17400"/>
                  <a:pt x="12751" y="17167"/>
                  <a:pt x="13379" y="16693"/>
                </a:cubicBezTo>
                <a:cubicBezTo>
                  <a:pt x="13476" y="16779"/>
                  <a:pt x="13598" y="16822"/>
                  <a:pt x="13720" y="16822"/>
                </a:cubicBezTo>
                <a:cubicBezTo>
                  <a:pt x="13852" y="16822"/>
                  <a:pt x="13985" y="16771"/>
                  <a:pt x="14084" y="16670"/>
                </a:cubicBezTo>
                <a:lnTo>
                  <a:pt x="14670" y="16083"/>
                </a:lnTo>
                <a:cubicBezTo>
                  <a:pt x="14820" y="15933"/>
                  <a:pt x="14862" y="15708"/>
                  <a:pt x="14780" y="15513"/>
                </a:cubicBezTo>
                <a:lnTo>
                  <a:pt x="21116" y="10289"/>
                </a:lnTo>
                <a:cubicBezTo>
                  <a:pt x="21474" y="9993"/>
                  <a:pt x="21501" y="9452"/>
                  <a:pt x="21171" y="9122"/>
                </a:cubicBezTo>
                <a:lnTo>
                  <a:pt x="20226" y="8173"/>
                </a:lnTo>
                <a:cubicBezTo>
                  <a:pt x="20164" y="8110"/>
                  <a:pt x="20083" y="8078"/>
                  <a:pt x="20001" y="8078"/>
                </a:cubicBezTo>
                <a:cubicBezTo>
                  <a:pt x="19922" y="8078"/>
                  <a:pt x="19842" y="8108"/>
                  <a:pt x="19781" y="8169"/>
                </a:cubicBezTo>
                <a:cubicBezTo>
                  <a:pt x="19658" y="8292"/>
                  <a:pt x="19659" y="8492"/>
                  <a:pt x="19785" y="8614"/>
                </a:cubicBezTo>
                <a:lnTo>
                  <a:pt x="20731" y="9561"/>
                </a:lnTo>
                <a:cubicBezTo>
                  <a:pt x="20801" y="9631"/>
                  <a:pt x="20795" y="9747"/>
                  <a:pt x="20719" y="9810"/>
                </a:cubicBezTo>
                <a:lnTo>
                  <a:pt x="14366" y="15047"/>
                </a:lnTo>
                <a:lnTo>
                  <a:pt x="6380" y="7048"/>
                </a:lnTo>
                <a:lnTo>
                  <a:pt x="11610" y="683"/>
                </a:lnTo>
                <a:cubicBezTo>
                  <a:pt x="11644" y="643"/>
                  <a:pt x="11691" y="622"/>
                  <a:pt x="11739" y="622"/>
                </a:cubicBezTo>
                <a:cubicBezTo>
                  <a:pt x="11781" y="622"/>
                  <a:pt x="11824" y="638"/>
                  <a:pt x="11856" y="671"/>
                </a:cubicBezTo>
                <a:lnTo>
                  <a:pt x="12418" y="1233"/>
                </a:lnTo>
                <a:lnTo>
                  <a:pt x="10205" y="3450"/>
                </a:lnTo>
                <a:cubicBezTo>
                  <a:pt x="9767" y="3890"/>
                  <a:pt x="9767" y="4601"/>
                  <a:pt x="10205" y="5041"/>
                </a:cubicBezTo>
                <a:cubicBezTo>
                  <a:pt x="10424" y="5261"/>
                  <a:pt x="10712" y="5371"/>
                  <a:pt x="10999" y="5371"/>
                </a:cubicBezTo>
                <a:cubicBezTo>
                  <a:pt x="11287" y="5371"/>
                  <a:pt x="11574" y="5261"/>
                  <a:pt x="11793" y="5041"/>
                </a:cubicBezTo>
                <a:lnTo>
                  <a:pt x="11912" y="4923"/>
                </a:lnTo>
                <a:cubicBezTo>
                  <a:pt x="12010" y="4825"/>
                  <a:pt x="12138" y="4776"/>
                  <a:pt x="12266" y="4776"/>
                </a:cubicBezTo>
                <a:cubicBezTo>
                  <a:pt x="12394" y="4776"/>
                  <a:pt x="12522" y="4825"/>
                  <a:pt x="12620" y="4923"/>
                </a:cubicBezTo>
                <a:cubicBezTo>
                  <a:pt x="12817" y="5119"/>
                  <a:pt x="12817" y="5437"/>
                  <a:pt x="12620" y="5635"/>
                </a:cubicBezTo>
                <a:lnTo>
                  <a:pt x="11750" y="6507"/>
                </a:lnTo>
                <a:cubicBezTo>
                  <a:pt x="11312" y="6946"/>
                  <a:pt x="11312" y="7656"/>
                  <a:pt x="11750" y="8097"/>
                </a:cubicBezTo>
                <a:cubicBezTo>
                  <a:pt x="11969" y="8316"/>
                  <a:pt x="12256" y="8426"/>
                  <a:pt x="12544" y="8426"/>
                </a:cubicBezTo>
                <a:cubicBezTo>
                  <a:pt x="12832" y="8426"/>
                  <a:pt x="13120" y="8316"/>
                  <a:pt x="13340" y="8095"/>
                </a:cubicBezTo>
                <a:lnTo>
                  <a:pt x="16290" y="5112"/>
                </a:lnTo>
                <a:lnTo>
                  <a:pt x="18893" y="7719"/>
                </a:lnTo>
                <a:cubicBezTo>
                  <a:pt x="18954" y="7780"/>
                  <a:pt x="19034" y="7810"/>
                  <a:pt x="19113" y="7810"/>
                </a:cubicBezTo>
                <a:cubicBezTo>
                  <a:pt x="19192" y="7810"/>
                  <a:pt x="19272" y="7780"/>
                  <a:pt x="19332" y="7719"/>
                </a:cubicBezTo>
                <a:cubicBezTo>
                  <a:pt x="19454" y="7598"/>
                  <a:pt x="19455" y="7401"/>
                  <a:pt x="19334" y="7280"/>
                </a:cubicBezTo>
                <a:lnTo>
                  <a:pt x="12298" y="232"/>
                </a:lnTo>
                <a:cubicBezTo>
                  <a:pt x="12143" y="77"/>
                  <a:pt x="11941" y="0"/>
                  <a:pt x="117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39"/>
          <p:cNvSpPr/>
          <p:nvPr/>
        </p:nvSpPr>
        <p:spPr>
          <a:xfrm>
            <a:off x="6905450" y="1858806"/>
            <a:ext cx="540250" cy="533650"/>
          </a:xfrm>
          <a:custGeom>
            <a:avLst/>
            <a:gdLst/>
            <a:ahLst/>
            <a:cxnLst/>
            <a:rect l="l" t="t" r="r" b="b"/>
            <a:pathLst>
              <a:path w="21610" h="21346" extrusionOk="0">
                <a:moveTo>
                  <a:pt x="10993" y="632"/>
                </a:moveTo>
                <a:cubicBezTo>
                  <a:pt x="11184" y="632"/>
                  <a:pt x="11354" y="761"/>
                  <a:pt x="11405" y="948"/>
                </a:cubicBezTo>
                <a:cubicBezTo>
                  <a:pt x="11405" y="950"/>
                  <a:pt x="11405" y="951"/>
                  <a:pt x="11406" y="953"/>
                </a:cubicBezTo>
                <a:cubicBezTo>
                  <a:pt x="11415" y="988"/>
                  <a:pt x="11420" y="1023"/>
                  <a:pt x="11420" y="1060"/>
                </a:cubicBezTo>
                <a:lnTo>
                  <a:pt x="11420" y="2394"/>
                </a:lnTo>
                <a:cubicBezTo>
                  <a:pt x="11420" y="2508"/>
                  <a:pt x="11375" y="2616"/>
                  <a:pt x="11295" y="2697"/>
                </a:cubicBezTo>
                <a:cubicBezTo>
                  <a:pt x="11291" y="2701"/>
                  <a:pt x="11286" y="2704"/>
                  <a:pt x="11283" y="2707"/>
                </a:cubicBezTo>
                <a:cubicBezTo>
                  <a:pt x="11204" y="2781"/>
                  <a:pt x="11100" y="2823"/>
                  <a:pt x="10993" y="2823"/>
                </a:cubicBezTo>
                <a:lnTo>
                  <a:pt x="10619" y="2823"/>
                </a:lnTo>
                <a:cubicBezTo>
                  <a:pt x="10512" y="2823"/>
                  <a:pt x="10407" y="2781"/>
                  <a:pt x="10329" y="2707"/>
                </a:cubicBezTo>
                <a:cubicBezTo>
                  <a:pt x="10324" y="2704"/>
                  <a:pt x="10320" y="2701"/>
                  <a:pt x="10317" y="2697"/>
                </a:cubicBezTo>
                <a:cubicBezTo>
                  <a:pt x="10236" y="2616"/>
                  <a:pt x="10191" y="2508"/>
                  <a:pt x="10191" y="2394"/>
                </a:cubicBezTo>
                <a:lnTo>
                  <a:pt x="10191" y="1060"/>
                </a:lnTo>
                <a:cubicBezTo>
                  <a:pt x="10191" y="1023"/>
                  <a:pt x="10195" y="988"/>
                  <a:pt x="10206" y="953"/>
                </a:cubicBezTo>
                <a:cubicBezTo>
                  <a:pt x="10206" y="951"/>
                  <a:pt x="10206" y="950"/>
                  <a:pt x="10206" y="948"/>
                </a:cubicBezTo>
                <a:cubicBezTo>
                  <a:pt x="10257" y="761"/>
                  <a:pt x="10426" y="632"/>
                  <a:pt x="10618" y="632"/>
                </a:cubicBezTo>
                <a:close/>
                <a:moveTo>
                  <a:pt x="6711" y="6556"/>
                </a:moveTo>
                <a:lnTo>
                  <a:pt x="6711" y="7776"/>
                </a:lnTo>
                <a:lnTo>
                  <a:pt x="6684" y="7776"/>
                </a:lnTo>
                <a:cubicBezTo>
                  <a:pt x="6566" y="7776"/>
                  <a:pt x="6470" y="7680"/>
                  <a:pt x="6470" y="7561"/>
                </a:cubicBezTo>
                <a:lnTo>
                  <a:pt x="6470" y="6770"/>
                </a:lnTo>
                <a:cubicBezTo>
                  <a:pt x="6470" y="6652"/>
                  <a:pt x="6566" y="6556"/>
                  <a:pt x="6684" y="6556"/>
                </a:cubicBezTo>
                <a:close/>
                <a:moveTo>
                  <a:pt x="14926" y="6556"/>
                </a:moveTo>
                <a:cubicBezTo>
                  <a:pt x="15045" y="6556"/>
                  <a:pt x="15141" y="6652"/>
                  <a:pt x="15141" y="6770"/>
                </a:cubicBezTo>
                <a:lnTo>
                  <a:pt x="15141" y="7561"/>
                </a:lnTo>
                <a:cubicBezTo>
                  <a:pt x="15141" y="7680"/>
                  <a:pt x="15045" y="7776"/>
                  <a:pt x="14926" y="7776"/>
                </a:cubicBezTo>
                <a:lnTo>
                  <a:pt x="14899" y="7776"/>
                </a:lnTo>
                <a:lnTo>
                  <a:pt x="14899" y="6556"/>
                </a:lnTo>
                <a:close/>
                <a:moveTo>
                  <a:pt x="14268" y="6556"/>
                </a:moveTo>
                <a:lnTo>
                  <a:pt x="14268" y="8297"/>
                </a:lnTo>
                <a:cubicBezTo>
                  <a:pt x="14268" y="9384"/>
                  <a:pt x="13395" y="10671"/>
                  <a:pt x="12368" y="11236"/>
                </a:cubicBezTo>
                <a:lnTo>
                  <a:pt x="12361" y="11240"/>
                </a:lnTo>
                <a:cubicBezTo>
                  <a:pt x="12328" y="11258"/>
                  <a:pt x="12295" y="11275"/>
                  <a:pt x="12262" y="11291"/>
                </a:cubicBezTo>
                <a:lnTo>
                  <a:pt x="12244" y="11300"/>
                </a:lnTo>
                <a:cubicBezTo>
                  <a:pt x="12173" y="11335"/>
                  <a:pt x="12102" y="11365"/>
                  <a:pt x="12030" y="11393"/>
                </a:cubicBezTo>
                <a:lnTo>
                  <a:pt x="12000" y="11404"/>
                </a:lnTo>
                <a:cubicBezTo>
                  <a:pt x="11974" y="11413"/>
                  <a:pt x="11947" y="11423"/>
                  <a:pt x="11920" y="11431"/>
                </a:cubicBezTo>
                <a:lnTo>
                  <a:pt x="11890" y="11441"/>
                </a:lnTo>
                <a:cubicBezTo>
                  <a:pt x="11854" y="11452"/>
                  <a:pt x="11818" y="11462"/>
                  <a:pt x="11784" y="11471"/>
                </a:cubicBezTo>
                <a:lnTo>
                  <a:pt x="11743" y="11480"/>
                </a:lnTo>
                <a:cubicBezTo>
                  <a:pt x="11668" y="11499"/>
                  <a:pt x="11595" y="11517"/>
                  <a:pt x="11528" y="11532"/>
                </a:cubicBezTo>
                <a:cubicBezTo>
                  <a:pt x="11232" y="11601"/>
                  <a:pt x="11003" y="11639"/>
                  <a:pt x="10786" y="11639"/>
                </a:cubicBezTo>
                <a:cubicBezTo>
                  <a:pt x="10515" y="11639"/>
                  <a:pt x="10237" y="11582"/>
                  <a:pt x="9818" y="11477"/>
                </a:cubicBezTo>
                <a:cubicBezTo>
                  <a:pt x="9782" y="11468"/>
                  <a:pt x="9747" y="11458"/>
                  <a:pt x="9711" y="11447"/>
                </a:cubicBezTo>
                <a:cubicBezTo>
                  <a:pt x="9702" y="11444"/>
                  <a:pt x="9693" y="11440"/>
                  <a:pt x="9683" y="11438"/>
                </a:cubicBezTo>
                <a:cubicBezTo>
                  <a:pt x="9656" y="11428"/>
                  <a:pt x="9627" y="11419"/>
                  <a:pt x="9599" y="11408"/>
                </a:cubicBezTo>
                <a:lnTo>
                  <a:pt x="9575" y="11399"/>
                </a:lnTo>
                <a:cubicBezTo>
                  <a:pt x="9501" y="11372"/>
                  <a:pt x="9428" y="11341"/>
                  <a:pt x="9356" y="11305"/>
                </a:cubicBezTo>
                <a:lnTo>
                  <a:pt x="9349" y="11300"/>
                </a:lnTo>
                <a:cubicBezTo>
                  <a:pt x="8279" y="10770"/>
                  <a:pt x="7342" y="9428"/>
                  <a:pt x="7342" y="8306"/>
                </a:cubicBezTo>
                <a:lnTo>
                  <a:pt x="7342" y="6556"/>
                </a:lnTo>
                <a:close/>
                <a:moveTo>
                  <a:pt x="12340" y="11949"/>
                </a:moveTo>
                <a:lnTo>
                  <a:pt x="12340" y="12520"/>
                </a:lnTo>
                <a:cubicBezTo>
                  <a:pt x="12338" y="12760"/>
                  <a:pt x="12494" y="12973"/>
                  <a:pt x="12723" y="13042"/>
                </a:cubicBezTo>
                <a:lnTo>
                  <a:pt x="13572" y="13304"/>
                </a:lnTo>
                <a:cubicBezTo>
                  <a:pt x="13569" y="13307"/>
                  <a:pt x="13566" y="13310"/>
                  <a:pt x="13563" y="13311"/>
                </a:cubicBezTo>
                <a:cubicBezTo>
                  <a:pt x="13522" y="13347"/>
                  <a:pt x="13480" y="13383"/>
                  <a:pt x="13437" y="13418"/>
                </a:cubicBezTo>
                <a:lnTo>
                  <a:pt x="13416" y="13436"/>
                </a:lnTo>
                <a:cubicBezTo>
                  <a:pt x="13372" y="13470"/>
                  <a:pt x="13329" y="13503"/>
                  <a:pt x="13285" y="13536"/>
                </a:cubicBezTo>
                <a:cubicBezTo>
                  <a:pt x="13278" y="13541"/>
                  <a:pt x="13270" y="13547"/>
                  <a:pt x="13263" y="13551"/>
                </a:cubicBezTo>
                <a:cubicBezTo>
                  <a:pt x="13218" y="13584"/>
                  <a:pt x="13173" y="13615"/>
                  <a:pt x="13127" y="13645"/>
                </a:cubicBezTo>
                <a:lnTo>
                  <a:pt x="13110" y="13657"/>
                </a:lnTo>
                <a:cubicBezTo>
                  <a:pt x="13062" y="13689"/>
                  <a:pt x="13014" y="13719"/>
                  <a:pt x="12966" y="13747"/>
                </a:cubicBezTo>
                <a:lnTo>
                  <a:pt x="12959" y="13752"/>
                </a:lnTo>
                <a:cubicBezTo>
                  <a:pt x="12911" y="13780"/>
                  <a:pt x="12863" y="13809"/>
                  <a:pt x="12813" y="13834"/>
                </a:cubicBezTo>
                <a:lnTo>
                  <a:pt x="12794" y="13846"/>
                </a:lnTo>
                <a:cubicBezTo>
                  <a:pt x="12746" y="13872"/>
                  <a:pt x="12698" y="13896"/>
                  <a:pt x="12650" y="13920"/>
                </a:cubicBezTo>
                <a:lnTo>
                  <a:pt x="12622" y="13933"/>
                </a:lnTo>
                <a:cubicBezTo>
                  <a:pt x="12574" y="13956"/>
                  <a:pt x="12527" y="13977"/>
                  <a:pt x="12479" y="13998"/>
                </a:cubicBezTo>
                <a:lnTo>
                  <a:pt x="12448" y="14011"/>
                </a:lnTo>
                <a:cubicBezTo>
                  <a:pt x="12400" y="14032"/>
                  <a:pt x="12350" y="14052"/>
                  <a:pt x="12302" y="14070"/>
                </a:cubicBezTo>
                <a:lnTo>
                  <a:pt x="12271" y="14082"/>
                </a:lnTo>
                <a:cubicBezTo>
                  <a:pt x="12221" y="14100"/>
                  <a:pt x="12170" y="14118"/>
                  <a:pt x="12121" y="14134"/>
                </a:cubicBezTo>
                <a:cubicBezTo>
                  <a:pt x="12112" y="14135"/>
                  <a:pt x="12105" y="14138"/>
                  <a:pt x="12096" y="14141"/>
                </a:cubicBezTo>
                <a:cubicBezTo>
                  <a:pt x="12045" y="14158"/>
                  <a:pt x="11994" y="14173"/>
                  <a:pt x="11941" y="14188"/>
                </a:cubicBezTo>
                <a:lnTo>
                  <a:pt x="11926" y="14192"/>
                </a:lnTo>
                <a:cubicBezTo>
                  <a:pt x="11874" y="14206"/>
                  <a:pt x="11821" y="14219"/>
                  <a:pt x="11769" y="14231"/>
                </a:cubicBezTo>
                <a:lnTo>
                  <a:pt x="11743" y="14237"/>
                </a:lnTo>
                <a:cubicBezTo>
                  <a:pt x="11691" y="14249"/>
                  <a:pt x="11638" y="14260"/>
                  <a:pt x="11585" y="14270"/>
                </a:cubicBezTo>
                <a:lnTo>
                  <a:pt x="11553" y="14276"/>
                </a:lnTo>
                <a:cubicBezTo>
                  <a:pt x="11501" y="14285"/>
                  <a:pt x="11448" y="14293"/>
                  <a:pt x="11396" y="14300"/>
                </a:cubicBezTo>
                <a:lnTo>
                  <a:pt x="11363" y="14305"/>
                </a:lnTo>
                <a:cubicBezTo>
                  <a:pt x="11309" y="14312"/>
                  <a:pt x="11256" y="14318"/>
                  <a:pt x="11202" y="14323"/>
                </a:cubicBezTo>
                <a:lnTo>
                  <a:pt x="11172" y="14326"/>
                </a:lnTo>
                <a:cubicBezTo>
                  <a:pt x="11115" y="14330"/>
                  <a:pt x="11062" y="14335"/>
                  <a:pt x="11006" y="14338"/>
                </a:cubicBezTo>
                <a:lnTo>
                  <a:pt x="10985" y="14338"/>
                </a:lnTo>
                <a:cubicBezTo>
                  <a:pt x="10927" y="14341"/>
                  <a:pt x="10867" y="14342"/>
                  <a:pt x="10807" y="14342"/>
                </a:cubicBezTo>
                <a:lnTo>
                  <a:pt x="10805" y="14342"/>
                </a:lnTo>
                <a:cubicBezTo>
                  <a:pt x="10745" y="14342"/>
                  <a:pt x="10685" y="14341"/>
                  <a:pt x="10624" y="14338"/>
                </a:cubicBezTo>
                <a:lnTo>
                  <a:pt x="10607" y="14338"/>
                </a:lnTo>
                <a:cubicBezTo>
                  <a:pt x="10550" y="14335"/>
                  <a:pt x="10494" y="14332"/>
                  <a:pt x="10437" y="14327"/>
                </a:cubicBezTo>
                <a:lnTo>
                  <a:pt x="10413" y="14324"/>
                </a:lnTo>
                <a:cubicBezTo>
                  <a:pt x="10357" y="14320"/>
                  <a:pt x="10300" y="14314"/>
                  <a:pt x="10245" y="14306"/>
                </a:cubicBezTo>
                <a:lnTo>
                  <a:pt x="10221" y="14302"/>
                </a:lnTo>
                <a:cubicBezTo>
                  <a:pt x="10164" y="14294"/>
                  <a:pt x="10110" y="14287"/>
                  <a:pt x="10054" y="14276"/>
                </a:cubicBezTo>
                <a:lnTo>
                  <a:pt x="10033" y="14272"/>
                </a:lnTo>
                <a:cubicBezTo>
                  <a:pt x="9977" y="14261"/>
                  <a:pt x="9921" y="14251"/>
                  <a:pt x="9864" y="14239"/>
                </a:cubicBezTo>
                <a:lnTo>
                  <a:pt x="9852" y="14236"/>
                </a:lnTo>
                <a:cubicBezTo>
                  <a:pt x="9735" y="14209"/>
                  <a:pt x="9620" y="14177"/>
                  <a:pt x="9507" y="14140"/>
                </a:cubicBezTo>
                <a:cubicBezTo>
                  <a:pt x="9503" y="14138"/>
                  <a:pt x="9498" y="14137"/>
                  <a:pt x="9495" y="14135"/>
                </a:cubicBezTo>
                <a:cubicBezTo>
                  <a:pt x="9440" y="14119"/>
                  <a:pt x="9388" y="14100"/>
                  <a:pt x="9334" y="14080"/>
                </a:cubicBezTo>
                <a:lnTo>
                  <a:pt x="9314" y="14073"/>
                </a:lnTo>
                <a:cubicBezTo>
                  <a:pt x="9262" y="14053"/>
                  <a:pt x="9211" y="14032"/>
                  <a:pt x="9160" y="14011"/>
                </a:cubicBezTo>
                <a:lnTo>
                  <a:pt x="9137" y="14001"/>
                </a:lnTo>
                <a:cubicBezTo>
                  <a:pt x="9086" y="13980"/>
                  <a:pt x="9035" y="13957"/>
                  <a:pt x="8986" y="13933"/>
                </a:cubicBezTo>
                <a:lnTo>
                  <a:pt x="8966" y="13923"/>
                </a:lnTo>
                <a:cubicBezTo>
                  <a:pt x="8916" y="13897"/>
                  <a:pt x="8865" y="13872"/>
                  <a:pt x="8815" y="13846"/>
                </a:cubicBezTo>
                <a:cubicBezTo>
                  <a:pt x="8811" y="13843"/>
                  <a:pt x="8806" y="13842"/>
                  <a:pt x="8803" y="13839"/>
                </a:cubicBezTo>
                <a:cubicBezTo>
                  <a:pt x="8698" y="13783"/>
                  <a:pt x="8598" y="13722"/>
                  <a:pt x="8499" y="13657"/>
                </a:cubicBezTo>
                <a:lnTo>
                  <a:pt x="8485" y="13648"/>
                </a:lnTo>
                <a:cubicBezTo>
                  <a:pt x="8439" y="13617"/>
                  <a:pt x="8393" y="13586"/>
                  <a:pt x="8348" y="13553"/>
                </a:cubicBezTo>
                <a:lnTo>
                  <a:pt x="8327" y="13538"/>
                </a:lnTo>
                <a:cubicBezTo>
                  <a:pt x="8283" y="13505"/>
                  <a:pt x="8240" y="13472"/>
                  <a:pt x="8196" y="13437"/>
                </a:cubicBezTo>
                <a:cubicBezTo>
                  <a:pt x="8189" y="13431"/>
                  <a:pt x="8181" y="13425"/>
                  <a:pt x="8174" y="13419"/>
                </a:cubicBezTo>
                <a:cubicBezTo>
                  <a:pt x="8130" y="13385"/>
                  <a:pt x="8088" y="13349"/>
                  <a:pt x="8048" y="13313"/>
                </a:cubicBezTo>
                <a:cubicBezTo>
                  <a:pt x="8045" y="13311"/>
                  <a:pt x="8042" y="13308"/>
                  <a:pt x="8039" y="13305"/>
                </a:cubicBezTo>
                <a:lnTo>
                  <a:pt x="8887" y="13042"/>
                </a:lnTo>
                <a:cubicBezTo>
                  <a:pt x="9116" y="12971"/>
                  <a:pt x="9272" y="12760"/>
                  <a:pt x="9271" y="12520"/>
                </a:cubicBezTo>
                <a:lnTo>
                  <a:pt x="9271" y="11958"/>
                </a:lnTo>
                <a:cubicBezTo>
                  <a:pt x="9295" y="11967"/>
                  <a:pt x="9319" y="11978"/>
                  <a:pt x="9341" y="11985"/>
                </a:cubicBezTo>
                <a:cubicBezTo>
                  <a:pt x="9365" y="11994"/>
                  <a:pt x="9383" y="12002"/>
                  <a:pt x="9404" y="12009"/>
                </a:cubicBezTo>
                <a:cubicBezTo>
                  <a:pt x="9436" y="12019"/>
                  <a:pt x="9467" y="12030"/>
                  <a:pt x="9498" y="12040"/>
                </a:cubicBezTo>
                <a:lnTo>
                  <a:pt x="9537" y="12052"/>
                </a:lnTo>
                <a:cubicBezTo>
                  <a:pt x="9579" y="12066"/>
                  <a:pt x="9621" y="12078"/>
                  <a:pt x="9663" y="12088"/>
                </a:cubicBezTo>
                <a:cubicBezTo>
                  <a:pt x="9771" y="12115"/>
                  <a:pt x="9872" y="12139"/>
                  <a:pt x="9966" y="12160"/>
                </a:cubicBezTo>
                <a:lnTo>
                  <a:pt x="10050" y="12180"/>
                </a:lnTo>
                <a:lnTo>
                  <a:pt x="10059" y="12181"/>
                </a:lnTo>
                <a:cubicBezTo>
                  <a:pt x="10326" y="12238"/>
                  <a:pt x="10553" y="12270"/>
                  <a:pt x="10781" y="12270"/>
                </a:cubicBezTo>
                <a:lnTo>
                  <a:pt x="10786" y="12270"/>
                </a:lnTo>
                <a:cubicBezTo>
                  <a:pt x="11035" y="12270"/>
                  <a:pt x="11280" y="12234"/>
                  <a:pt x="11579" y="12168"/>
                </a:cubicBezTo>
                <a:cubicBezTo>
                  <a:pt x="11677" y="12147"/>
                  <a:pt x="11782" y="12121"/>
                  <a:pt x="11895" y="12093"/>
                </a:cubicBezTo>
                <a:lnTo>
                  <a:pt x="11937" y="12082"/>
                </a:lnTo>
                <a:cubicBezTo>
                  <a:pt x="11979" y="12072"/>
                  <a:pt x="12021" y="12060"/>
                  <a:pt x="12064" y="12048"/>
                </a:cubicBezTo>
                <a:lnTo>
                  <a:pt x="12105" y="12034"/>
                </a:lnTo>
                <a:cubicBezTo>
                  <a:pt x="12133" y="12025"/>
                  <a:pt x="12163" y="12017"/>
                  <a:pt x="12191" y="12006"/>
                </a:cubicBezTo>
                <a:cubicBezTo>
                  <a:pt x="12206" y="12000"/>
                  <a:pt x="12223" y="11996"/>
                  <a:pt x="12238" y="11990"/>
                </a:cubicBezTo>
                <a:cubicBezTo>
                  <a:pt x="12272" y="11976"/>
                  <a:pt x="12305" y="11964"/>
                  <a:pt x="12340" y="11949"/>
                </a:cubicBezTo>
                <a:close/>
                <a:moveTo>
                  <a:pt x="14496" y="13283"/>
                </a:moveTo>
                <a:lnTo>
                  <a:pt x="14744" y="13371"/>
                </a:lnTo>
                <a:lnTo>
                  <a:pt x="14845" y="13407"/>
                </a:lnTo>
                <a:lnTo>
                  <a:pt x="14445" y="13819"/>
                </a:lnTo>
                <a:cubicBezTo>
                  <a:pt x="13474" y="14783"/>
                  <a:pt x="12181" y="15313"/>
                  <a:pt x="10805" y="15313"/>
                </a:cubicBezTo>
                <a:cubicBezTo>
                  <a:pt x="9431" y="15313"/>
                  <a:pt x="8138" y="14783"/>
                  <a:pt x="7167" y="13819"/>
                </a:cubicBezTo>
                <a:lnTo>
                  <a:pt x="6765" y="13406"/>
                </a:lnTo>
                <a:lnTo>
                  <a:pt x="7114" y="13283"/>
                </a:lnTo>
                <a:lnTo>
                  <a:pt x="7390" y="13559"/>
                </a:lnTo>
                <a:cubicBezTo>
                  <a:pt x="8297" y="14468"/>
                  <a:pt x="9507" y="14969"/>
                  <a:pt x="10799" y="14970"/>
                </a:cubicBezTo>
                <a:lnTo>
                  <a:pt x="10805" y="14970"/>
                </a:lnTo>
                <a:cubicBezTo>
                  <a:pt x="10811" y="14970"/>
                  <a:pt x="10817" y="14970"/>
                  <a:pt x="10823" y="14970"/>
                </a:cubicBezTo>
                <a:cubicBezTo>
                  <a:pt x="12054" y="14970"/>
                  <a:pt x="13239" y="14497"/>
                  <a:pt x="14129" y="13647"/>
                </a:cubicBezTo>
                <a:cubicBezTo>
                  <a:pt x="14131" y="13645"/>
                  <a:pt x="14132" y="13644"/>
                  <a:pt x="14135" y="13642"/>
                </a:cubicBezTo>
                <a:cubicBezTo>
                  <a:pt x="14153" y="13624"/>
                  <a:pt x="14173" y="13606"/>
                  <a:pt x="14189" y="13589"/>
                </a:cubicBezTo>
                <a:lnTo>
                  <a:pt x="14221" y="13559"/>
                </a:lnTo>
                <a:lnTo>
                  <a:pt x="14496" y="13283"/>
                </a:lnTo>
                <a:close/>
                <a:moveTo>
                  <a:pt x="5347" y="13908"/>
                </a:moveTo>
                <a:lnTo>
                  <a:pt x="5347" y="20716"/>
                </a:lnTo>
                <a:lnTo>
                  <a:pt x="3591" y="20716"/>
                </a:lnTo>
                <a:lnTo>
                  <a:pt x="3591" y="14528"/>
                </a:lnTo>
                <a:lnTo>
                  <a:pt x="4720" y="14129"/>
                </a:lnTo>
                <a:lnTo>
                  <a:pt x="5347" y="13908"/>
                </a:lnTo>
                <a:close/>
                <a:moveTo>
                  <a:pt x="15500" y="13638"/>
                </a:moveTo>
                <a:lnTo>
                  <a:pt x="15632" y="13684"/>
                </a:lnTo>
                <a:lnTo>
                  <a:pt x="15632" y="20716"/>
                </a:lnTo>
                <a:lnTo>
                  <a:pt x="5978" y="20716"/>
                </a:lnTo>
                <a:lnTo>
                  <a:pt x="5978" y="13684"/>
                </a:lnTo>
                <a:lnTo>
                  <a:pt x="6109" y="13638"/>
                </a:lnTo>
                <a:lnTo>
                  <a:pt x="6716" y="14261"/>
                </a:lnTo>
                <a:lnTo>
                  <a:pt x="6720" y="14266"/>
                </a:lnTo>
                <a:cubicBezTo>
                  <a:pt x="7810" y="15348"/>
                  <a:pt x="9260" y="15944"/>
                  <a:pt x="10805" y="15944"/>
                </a:cubicBezTo>
                <a:cubicBezTo>
                  <a:pt x="12349" y="15944"/>
                  <a:pt x="13799" y="15348"/>
                  <a:pt x="14890" y="14266"/>
                </a:cubicBezTo>
                <a:lnTo>
                  <a:pt x="14893" y="14261"/>
                </a:lnTo>
                <a:lnTo>
                  <a:pt x="15500" y="13638"/>
                </a:lnTo>
                <a:close/>
                <a:moveTo>
                  <a:pt x="16263" y="13908"/>
                </a:moveTo>
                <a:lnTo>
                  <a:pt x="16891" y="14129"/>
                </a:lnTo>
                <a:lnTo>
                  <a:pt x="18019" y="14528"/>
                </a:lnTo>
                <a:lnTo>
                  <a:pt x="18019" y="20716"/>
                </a:lnTo>
                <a:lnTo>
                  <a:pt x="16263" y="20716"/>
                </a:lnTo>
                <a:lnTo>
                  <a:pt x="16263" y="13908"/>
                </a:lnTo>
                <a:close/>
                <a:moveTo>
                  <a:pt x="18650" y="14751"/>
                </a:moveTo>
                <a:lnTo>
                  <a:pt x="18887" y="14835"/>
                </a:lnTo>
                <a:cubicBezTo>
                  <a:pt x="19947" y="15208"/>
                  <a:pt x="20681" y="16181"/>
                  <a:pt x="20751" y="17302"/>
                </a:cubicBezTo>
                <a:lnTo>
                  <a:pt x="20943" y="20326"/>
                </a:lnTo>
                <a:cubicBezTo>
                  <a:pt x="20949" y="20426"/>
                  <a:pt x="20915" y="20527"/>
                  <a:pt x="20844" y="20600"/>
                </a:cubicBezTo>
                <a:lnTo>
                  <a:pt x="20846" y="20600"/>
                </a:lnTo>
                <a:cubicBezTo>
                  <a:pt x="20777" y="20674"/>
                  <a:pt x="20681" y="20716"/>
                  <a:pt x="20579" y="20716"/>
                </a:cubicBezTo>
                <a:lnTo>
                  <a:pt x="18650" y="20716"/>
                </a:lnTo>
                <a:lnTo>
                  <a:pt x="18650" y="14751"/>
                </a:lnTo>
                <a:close/>
                <a:moveTo>
                  <a:pt x="10619" y="1"/>
                </a:moveTo>
                <a:cubicBezTo>
                  <a:pt x="10221" y="1"/>
                  <a:pt x="9857" y="224"/>
                  <a:pt x="9675" y="579"/>
                </a:cubicBezTo>
                <a:cubicBezTo>
                  <a:pt x="8739" y="692"/>
                  <a:pt x="7871" y="1126"/>
                  <a:pt x="7222" y="1811"/>
                </a:cubicBezTo>
                <a:cubicBezTo>
                  <a:pt x="6509" y="2558"/>
                  <a:pt x="6101" y="3542"/>
                  <a:pt x="6076" y="4573"/>
                </a:cubicBezTo>
                <a:cubicBezTo>
                  <a:pt x="6076" y="4611"/>
                  <a:pt x="6076" y="4647"/>
                  <a:pt x="6076" y="4684"/>
                </a:cubicBezTo>
                <a:lnTo>
                  <a:pt x="6076" y="4810"/>
                </a:lnTo>
                <a:cubicBezTo>
                  <a:pt x="5767" y="4871"/>
                  <a:pt x="5545" y="5141"/>
                  <a:pt x="5547" y="5456"/>
                </a:cubicBezTo>
                <a:lnTo>
                  <a:pt x="5547" y="5898"/>
                </a:lnTo>
                <a:cubicBezTo>
                  <a:pt x="5547" y="6139"/>
                  <a:pt x="5679" y="6362"/>
                  <a:pt x="5891" y="6478"/>
                </a:cubicBezTo>
                <a:cubicBezTo>
                  <a:pt x="5857" y="6571"/>
                  <a:pt x="5839" y="6670"/>
                  <a:pt x="5837" y="6770"/>
                </a:cubicBezTo>
                <a:lnTo>
                  <a:pt x="5837" y="7561"/>
                </a:lnTo>
                <a:cubicBezTo>
                  <a:pt x="5839" y="8029"/>
                  <a:pt x="6217" y="8406"/>
                  <a:pt x="6684" y="8406"/>
                </a:cubicBezTo>
                <a:lnTo>
                  <a:pt x="6713" y="8406"/>
                </a:lnTo>
                <a:cubicBezTo>
                  <a:pt x="6758" y="9605"/>
                  <a:pt x="7577" y="10905"/>
                  <a:pt x="8640" y="11618"/>
                </a:cubicBezTo>
                <a:lnTo>
                  <a:pt x="8640" y="12457"/>
                </a:lnTo>
                <a:lnTo>
                  <a:pt x="7525" y="12802"/>
                </a:lnTo>
                <a:cubicBezTo>
                  <a:pt x="7514" y="12791"/>
                  <a:pt x="7504" y="12782"/>
                  <a:pt x="7493" y="12773"/>
                </a:cubicBezTo>
                <a:cubicBezTo>
                  <a:pt x="7489" y="12770"/>
                  <a:pt x="7483" y="12766"/>
                  <a:pt x="7478" y="12761"/>
                </a:cubicBezTo>
                <a:cubicBezTo>
                  <a:pt x="7472" y="12757"/>
                  <a:pt x="7465" y="12751"/>
                  <a:pt x="7457" y="12746"/>
                </a:cubicBezTo>
                <a:cubicBezTo>
                  <a:pt x="7387" y="12695"/>
                  <a:pt x="7305" y="12662"/>
                  <a:pt x="7219" y="12649"/>
                </a:cubicBezTo>
                <a:lnTo>
                  <a:pt x="7216" y="12649"/>
                </a:lnTo>
                <a:cubicBezTo>
                  <a:pt x="7188" y="12644"/>
                  <a:pt x="7161" y="12641"/>
                  <a:pt x="7132" y="12641"/>
                </a:cubicBezTo>
                <a:lnTo>
                  <a:pt x="7096" y="12641"/>
                </a:lnTo>
                <a:cubicBezTo>
                  <a:pt x="7087" y="12641"/>
                  <a:pt x="7078" y="12643"/>
                  <a:pt x="7068" y="12644"/>
                </a:cubicBezTo>
                <a:cubicBezTo>
                  <a:pt x="7063" y="12644"/>
                  <a:pt x="7057" y="12646"/>
                  <a:pt x="7051" y="12646"/>
                </a:cubicBezTo>
                <a:cubicBezTo>
                  <a:pt x="7047" y="12647"/>
                  <a:pt x="7036" y="12649"/>
                  <a:pt x="7027" y="12650"/>
                </a:cubicBezTo>
                <a:cubicBezTo>
                  <a:pt x="7020" y="12652"/>
                  <a:pt x="7012" y="12653"/>
                  <a:pt x="7005" y="12655"/>
                </a:cubicBezTo>
                <a:cubicBezTo>
                  <a:pt x="6997" y="12656"/>
                  <a:pt x="6993" y="12658"/>
                  <a:pt x="6985" y="12659"/>
                </a:cubicBezTo>
                <a:cubicBezTo>
                  <a:pt x="6972" y="12662"/>
                  <a:pt x="6958" y="12667"/>
                  <a:pt x="6945" y="12673"/>
                </a:cubicBezTo>
                <a:lnTo>
                  <a:pt x="3883" y="13753"/>
                </a:lnTo>
                <a:lnTo>
                  <a:pt x="3170" y="14007"/>
                </a:lnTo>
                <a:lnTo>
                  <a:pt x="2512" y="14239"/>
                </a:lnTo>
                <a:cubicBezTo>
                  <a:pt x="1214" y="14697"/>
                  <a:pt x="315" y="15887"/>
                  <a:pt x="230" y="17262"/>
                </a:cubicBezTo>
                <a:lnTo>
                  <a:pt x="206" y="17626"/>
                </a:lnTo>
                <a:cubicBezTo>
                  <a:pt x="195" y="17799"/>
                  <a:pt x="327" y="17949"/>
                  <a:pt x="501" y="17960"/>
                </a:cubicBezTo>
                <a:cubicBezTo>
                  <a:pt x="508" y="17960"/>
                  <a:pt x="516" y="17961"/>
                  <a:pt x="523" y="17961"/>
                </a:cubicBezTo>
                <a:cubicBezTo>
                  <a:pt x="687" y="17961"/>
                  <a:pt x="825" y="17831"/>
                  <a:pt x="837" y="17665"/>
                </a:cubicBezTo>
                <a:lnTo>
                  <a:pt x="859" y="17302"/>
                </a:lnTo>
                <a:cubicBezTo>
                  <a:pt x="930" y="16180"/>
                  <a:pt x="1662" y="15207"/>
                  <a:pt x="2723" y="14834"/>
                </a:cubicBezTo>
                <a:lnTo>
                  <a:pt x="2960" y="14750"/>
                </a:lnTo>
                <a:lnTo>
                  <a:pt x="2960" y="20714"/>
                </a:lnTo>
                <a:lnTo>
                  <a:pt x="1030" y="20714"/>
                </a:lnTo>
                <a:cubicBezTo>
                  <a:pt x="820" y="20714"/>
                  <a:pt x="654" y="20536"/>
                  <a:pt x="667" y="20325"/>
                </a:cubicBezTo>
                <a:lnTo>
                  <a:pt x="756" y="18937"/>
                </a:lnTo>
                <a:cubicBezTo>
                  <a:pt x="766" y="18763"/>
                  <a:pt x="634" y="18613"/>
                  <a:pt x="461" y="18601"/>
                </a:cubicBezTo>
                <a:cubicBezTo>
                  <a:pt x="454" y="18601"/>
                  <a:pt x="448" y="18601"/>
                  <a:pt x="441" y="18601"/>
                </a:cubicBezTo>
                <a:cubicBezTo>
                  <a:pt x="276" y="18601"/>
                  <a:pt x="136" y="18729"/>
                  <a:pt x="125" y="18896"/>
                </a:cubicBezTo>
                <a:lnTo>
                  <a:pt x="36" y="20286"/>
                </a:lnTo>
                <a:cubicBezTo>
                  <a:pt x="1" y="20860"/>
                  <a:pt x="455" y="21345"/>
                  <a:pt x="1030" y="21345"/>
                </a:cubicBezTo>
                <a:lnTo>
                  <a:pt x="20579" y="21345"/>
                </a:lnTo>
                <a:cubicBezTo>
                  <a:pt x="21154" y="21345"/>
                  <a:pt x="21610" y="20860"/>
                  <a:pt x="21573" y="20286"/>
                </a:cubicBezTo>
                <a:lnTo>
                  <a:pt x="21381" y="17263"/>
                </a:lnTo>
                <a:cubicBezTo>
                  <a:pt x="21295" y="15887"/>
                  <a:pt x="20396" y="14697"/>
                  <a:pt x="19098" y="14239"/>
                </a:cubicBezTo>
                <a:lnTo>
                  <a:pt x="18440" y="14007"/>
                </a:lnTo>
                <a:lnTo>
                  <a:pt x="18225" y="13932"/>
                </a:lnTo>
                <a:lnTo>
                  <a:pt x="14666" y="12674"/>
                </a:lnTo>
                <a:cubicBezTo>
                  <a:pt x="14652" y="12670"/>
                  <a:pt x="14639" y="12665"/>
                  <a:pt x="14624" y="12661"/>
                </a:cubicBezTo>
                <a:cubicBezTo>
                  <a:pt x="14619" y="12659"/>
                  <a:pt x="14612" y="12658"/>
                  <a:pt x="14606" y="12656"/>
                </a:cubicBezTo>
                <a:cubicBezTo>
                  <a:pt x="14598" y="12655"/>
                  <a:pt x="14591" y="12653"/>
                  <a:pt x="14582" y="12652"/>
                </a:cubicBezTo>
                <a:cubicBezTo>
                  <a:pt x="14574" y="12650"/>
                  <a:pt x="14567" y="12649"/>
                  <a:pt x="14559" y="12649"/>
                </a:cubicBezTo>
                <a:cubicBezTo>
                  <a:pt x="14552" y="12647"/>
                  <a:pt x="14547" y="12646"/>
                  <a:pt x="14541" y="12646"/>
                </a:cubicBezTo>
                <a:cubicBezTo>
                  <a:pt x="14532" y="12644"/>
                  <a:pt x="14523" y="12644"/>
                  <a:pt x="14514" y="12643"/>
                </a:cubicBezTo>
                <a:lnTo>
                  <a:pt x="14478" y="12643"/>
                </a:lnTo>
                <a:cubicBezTo>
                  <a:pt x="14450" y="12643"/>
                  <a:pt x="14423" y="12646"/>
                  <a:pt x="14394" y="12650"/>
                </a:cubicBezTo>
                <a:lnTo>
                  <a:pt x="14391" y="12650"/>
                </a:lnTo>
                <a:cubicBezTo>
                  <a:pt x="14304" y="12664"/>
                  <a:pt x="14223" y="12697"/>
                  <a:pt x="14152" y="12748"/>
                </a:cubicBezTo>
                <a:lnTo>
                  <a:pt x="14132" y="12763"/>
                </a:lnTo>
                <a:cubicBezTo>
                  <a:pt x="14126" y="12767"/>
                  <a:pt x="14122" y="12770"/>
                  <a:pt x="14116" y="12776"/>
                </a:cubicBezTo>
                <a:cubicBezTo>
                  <a:pt x="14105" y="12785"/>
                  <a:pt x="14096" y="12794"/>
                  <a:pt x="14086" y="12803"/>
                </a:cubicBezTo>
                <a:lnTo>
                  <a:pt x="12971" y="12457"/>
                </a:lnTo>
                <a:lnTo>
                  <a:pt x="12971" y="11609"/>
                </a:lnTo>
                <a:cubicBezTo>
                  <a:pt x="14030" y="10897"/>
                  <a:pt x="14850" y="9605"/>
                  <a:pt x="14898" y="8406"/>
                </a:cubicBezTo>
                <a:lnTo>
                  <a:pt x="14928" y="8406"/>
                </a:lnTo>
                <a:cubicBezTo>
                  <a:pt x="15394" y="8405"/>
                  <a:pt x="15772" y="8027"/>
                  <a:pt x="15772" y="7561"/>
                </a:cubicBezTo>
                <a:lnTo>
                  <a:pt x="15772" y="6768"/>
                </a:lnTo>
                <a:cubicBezTo>
                  <a:pt x="15772" y="6670"/>
                  <a:pt x="15754" y="6571"/>
                  <a:pt x="15719" y="6476"/>
                </a:cubicBezTo>
                <a:cubicBezTo>
                  <a:pt x="15932" y="6361"/>
                  <a:pt x="16064" y="6139"/>
                  <a:pt x="16064" y="5896"/>
                </a:cubicBezTo>
                <a:lnTo>
                  <a:pt x="16064" y="5456"/>
                </a:lnTo>
                <a:cubicBezTo>
                  <a:pt x="16065" y="5141"/>
                  <a:pt x="15843" y="4871"/>
                  <a:pt x="15536" y="4810"/>
                </a:cubicBezTo>
                <a:lnTo>
                  <a:pt x="15536" y="4684"/>
                </a:lnTo>
                <a:cubicBezTo>
                  <a:pt x="15536" y="4647"/>
                  <a:pt x="15536" y="4609"/>
                  <a:pt x="15535" y="4573"/>
                </a:cubicBezTo>
                <a:cubicBezTo>
                  <a:pt x="15524" y="4192"/>
                  <a:pt x="15464" y="3815"/>
                  <a:pt x="15352" y="3451"/>
                </a:cubicBezTo>
                <a:cubicBezTo>
                  <a:pt x="15309" y="3317"/>
                  <a:pt x="15184" y="3232"/>
                  <a:pt x="15050" y="3232"/>
                </a:cubicBezTo>
                <a:cubicBezTo>
                  <a:pt x="15020" y="3232"/>
                  <a:pt x="14990" y="3236"/>
                  <a:pt x="14959" y="3245"/>
                </a:cubicBezTo>
                <a:cubicBezTo>
                  <a:pt x="14794" y="3296"/>
                  <a:pt x="14700" y="3470"/>
                  <a:pt x="14749" y="3636"/>
                </a:cubicBezTo>
                <a:cubicBezTo>
                  <a:pt x="14844" y="3945"/>
                  <a:pt x="14895" y="4266"/>
                  <a:pt x="14904" y="4588"/>
                </a:cubicBezTo>
                <a:cubicBezTo>
                  <a:pt x="14904" y="4620"/>
                  <a:pt x="14905" y="4653"/>
                  <a:pt x="14905" y="4684"/>
                </a:cubicBezTo>
                <a:lnTo>
                  <a:pt x="14905" y="5114"/>
                </a:lnTo>
                <a:cubicBezTo>
                  <a:pt x="14905" y="5288"/>
                  <a:pt x="15046" y="5430"/>
                  <a:pt x="15220" y="5430"/>
                </a:cubicBezTo>
                <a:lnTo>
                  <a:pt x="15418" y="5430"/>
                </a:lnTo>
                <a:cubicBezTo>
                  <a:pt x="15422" y="5430"/>
                  <a:pt x="15433" y="5439"/>
                  <a:pt x="15433" y="5456"/>
                </a:cubicBezTo>
                <a:lnTo>
                  <a:pt x="15433" y="5898"/>
                </a:lnTo>
                <a:cubicBezTo>
                  <a:pt x="15433" y="5913"/>
                  <a:pt x="15422" y="5923"/>
                  <a:pt x="15418" y="5923"/>
                </a:cubicBezTo>
                <a:lnTo>
                  <a:pt x="6194" y="5923"/>
                </a:lnTo>
                <a:cubicBezTo>
                  <a:pt x="6188" y="5923"/>
                  <a:pt x="6179" y="5914"/>
                  <a:pt x="6179" y="5898"/>
                </a:cubicBezTo>
                <a:lnTo>
                  <a:pt x="6179" y="5456"/>
                </a:lnTo>
                <a:cubicBezTo>
                  <a:pt x="6179" y="5439"/>
                  <a:pt x="6188" y="5430"/>
                  <a:pt x="6194" y="5430"/>
                </a:cubicBezTo>
                <a:lnTo>
                  <a:pt x="6390" y="5430"/>
                </a:lnTo>
                <a:cubicBezTo>
                  <a:pt x="6566" y="5430"/>
                  <a:pt x="6707" y="5288"/>
                  <a:pt x="6707" y="5114"/>
                </a:cubicBezTo>
                <a:lnTo>
                  <a:pt x="6707" y="4684"/>
                </a:lnTo>
                <a:cubicBezTo>
                  <a:pt x="6707" y="4653"/>
                  <a:pt x="6707" y="4620"/>
                  <a:pt x="6708" y="4588"/>
                </a:cubicBezTo>
                <a:cubicBezTo>
                  <a:pt x="6750" y="2923"/>
                  <a:pt x="7974" y="1514"/>
                  <a:pt x="9560" y="1233"/>
                </a:cubicBezTo>
                <a:lnTo>
                  <a:pt x="9560" y="2394"/>
                </a:lnTo>
                <a:cubicBezTo>
                  <a:pt x="9560" y="2671"/>
                  <a:pt x="9669" y="2937"/>
                  <a:pt x="9863" y="3134"/>
                </a:cubicBezTo>
                <a:lnTo>
                  <a:pt x="9870" y="3142"/>
                </a:lnTo>
                <a:lnTo>
                  <a:pt x="9878" y="3149"/>
                </a:lnTo>
                <a:cubicBezTo>
                  <a:pt x="10075" y="3344"/>
                  <a:pt x="10341" y="3454"/>
                  <a:pt x="10618" y="3454"/>
                </a:cubicBezTo>
                <a:lnTo>
                  <a:pt x="10993" y="3454"/>
                </a:lnTo>
                <a:cubicBezTo>
                  <a:pt x="11270" y="3454"/>
                  <a:pt x="11535" y="3344"/>
                  <a:pt x="11733" y="3149"/>
                </a:cubicBezTo>
                <a:lnTo>
                  <a:pt x="11740" y="3142"/>
                </a:lnTo>
                <a:lnTo>
                  <a:pt x="11748" y="3134"/>
                </a:lnTo>
                <a:cubicBezTo>
                  <a:pt x="11941" y="2937"/>
                  <a:pt x="12051" y="2671"/>
                  <a:pt x="12051" y="2394"/>
                </a:cubicBezTo>
                <a:lnTo>
                  <a:pt x="12051" y="1233"/>
                </a:lnTo>
                <a:cubicBezTo>
                  <a:pt x="12914" y="1384"/>
                  <a:pt x="13692" y="1870"/>
                  <a:pt x="14225" y="2596"/>
                </a:cubicBezTo>
                <a:cubicBezTo>
                  <a:pt x="14287" y="2680"/>
                  <a:pt x="14383" y="2725"/>
                  <a:pt x="14480" y="2725"/>
                </a:cubicBezTo>
                <a:cubicBezTo>
                  <a:pt x="14545" y="2725"/>
                  <a:pt x="14610" y="2705"/>
                  <a:pt x="14666" y="2664"/>
                </a:cubicBezTo>
                <a:cubicBezTo>
                  <a:pt x="14806" y="2560"/>
                  <a:pt x="14836" y="2363"/>
                  <a:pt x="14735" y="2223"/>
                </a:cubicBezTo>
                <a:cubicBezTo>
                  <a:pt x="14059" y="1302"/>
                  <a:pt x="13047" y="710"/>
                  <a:pt x="11935" y="578"/>
                </a:cubicBezTo>
                <a:cubicBezTo>
                  <a:pt x="11754" y="224"/>
                  <a:pt x="11390" y="1"/>
                  <a:pt x="109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39"/>
          <p:cNvSpPr/>
          <p:nvPr/>
        </p:nvSpPr>
        <p:spPr>
          <a:xfrm>
            <a:off x="1655249" y="1923328"/>
            <a:ext cx="626347" cy="469128"/>
          </a:xfrm>
          <a:custGeom>
            <a:avLst/>
            <a:gdLst/>
            <a:ahLst/>
            <a:cxnLst/>
            <a:rect l="l" t="t" r="r" b="b"/>
            <a:pathLst>
              <a:path w="21561" h="16149" extrusionOk="0">
                <a:moveTo>
                  <a:pt x="20886" y="3849"/>
                </a:moveTo>
                <a:lnTo>
                  <a:pt x="20912" y="4457"/>
                </a:lnTo>
                <a:lnTo>
                  <a:pt x="20120" y="4490"/>
                </a:lnTo>
                <a:lnTo>
                  <a:pt x="9395" y="4925"/>
                </a:lnTo>
                <a:lnTo>
                  <a:pt x="5571" y="5080"/>
                </a:lnTo>
                <a:lnTo>
                  <a:pt x="5545" y="4470"/>
                </a:lnTo>
                <a:lnTo>
                  <a:pt x="7568" y="4390"/>
                </a:lnTo>
                <a:lnTo>
                  <a:pt x="19229" y="3916"/>
                </a:lnTo>
                <a:lnTo>
                  <a:pt x="20886" y="3849"/>
                </a:lnTo>
                <a:close/>
                <a:moveTo>
                  <a:pt x="7086" y="10767"/>
                </a:moveTo>
                <a:lnTo>
                  <a:pt x="7242" y="10781"/>
                </a:lnTo>
                <a:lnTo>
                  <a:pt x="10123" y="11042"/>
                </a:lnTo>
                <a:lnTo>
                  <a:pt x="7862" y="14001"/>
                </a:lnTo>
                <a:cubicBezTo>
                  <a:pt x="7853" y="14013"/>
                  <a:pt x="7844" y="14025"/>
                  <a:pt x="7838" y="14039"/>
                </a:cubicBezTo>
                <a:cubicBezTo>
                  <a:pt x="7732" y="14226"/>
                  <a:pt x="7534" y="14342"/>
                  <a:pt x="7320" y="14342"/>
                </a:cubicBezTo>
                <a:cubicBezTo>
                  <a:pt x="7302" y="14342"/>
                  <a:pt x="7284" y="14342"/>
                  <a:pt x="7266" y="14340"/>
                </a:cubicBezTo>
                <a:lnTo>
                  <a:pt x="7225" y="14336"/>
                </a:lnTo>
                <a:cubicBezTo>
                  <a:pt x="6900" y="14306"/>
                  <a:pt x="6660" y="14021"/>
                  <a:pt x="6686" y="13697"/>
                </a:cubicBezTo>
                <a:lnTo>
                  <a:pt x="7086" y="10767"/>
                </a:lnTo>
                <a:close/>
                <a:moveTo>
                  <a:pt x="17522" y="12621"/>
                </a:moveTo>
                <a:cubicBezTo>
                  <a:pt x="17765" y="12621"/>
                  <a:pt x="18004" y="12715"/>
                  <a:pt x="18183" y="12894"/>
                </a:cubicBezTo>
                <a:cubicBezTo>
                  <a:pt x="18449" y="13161"/>
                  <a:pt x="18529" y="13562"/>
                  <a:pt x="18385" y="13911"/>
                </a:cubicBezTo>
                <a:cubicBezTo>
                  <a:pt x="18241" y="14261"/>
                  <a:pt x="17899" y="14488"/>
                  <a:pt x="17522" y="14488"/>
                </a:cubicBezTo>
                <a:cubicBezTo>
                  <a:pt x="17006" y="14487"/>
                  <a:pt x="16590" y="14070"/>
                  <a:pt x="16588" y="13555"/>
                </a:cubicBezTo>
                <a:cubicBezTo>
                  <a:pt x="16588" y="13177"/>
                  <a:pt x="16816" y="12837"/>
                  <a:pt x="17165" y="12692"/>
                </a:cubicBezTo>
                <a:cubicBezTo>
                  <a:pt x="17281" y="12644"/>
                  <a:pt x="17402" y="12621"/>
                  <a:pt x="17522" y="12621"/>
                </a:cubicBezTo>
                <a:close/>
                <a:moveTo>
                  <a:pt x="17493" y="11598"/>
                </a:moveTo>
                <a:cubicBezTo>
                  <a:pt x="17495" y="11598"/>
                  <a:pt x="17497" y="11598"/>
                  <a:pt x="17499" y="11598"/>
                </a:cubicBezTo>
                <a:cubicBezTo>
                  <a:pt x="17558" y="11598"/>
                  <a:pt x="17618" y="11601"/>
                  <a:pt x="17678" y="11607"/>
                </a:cubicBezTo>
                <a:cubicBezTo>
                  <a:pt x="18721" y="11701"/>
                  <a:pt x="19504" y="12599"/>
                  <a:pt x="19458" y="13645"/>
                </a:cubicBezTo>
                <a:cubicBezTo>
                  <a:pt x="19412" y="14691"/>
                  <a:pt x="18551" y="15516"/>
                  <a:pt x="17504" y="15518"/>
                </a:cubicBezTo>
                <a:cubicBezTo>
                  <a:pt x="17445" y="15518"/>
                  <a:pt x="17385" y="15515"/>
                  <a:pt x="17326" y="15510"/>
                </a:cubicBezTo>
                <a:cubicBezTo>
                  <a:pt x="16248" y="15412"/>
                  <a:pt x="15454" y="14458"/>
                  <a:pt x="15550" y="13381"/>
                </a:cubicBezTo>
                <a:cubicBezTo>
                  <a:pt x="15578" y="13056"/>
                  <a:pt x="15689" y="12741"/>
                  <a:pt x="15869" y="12468"/>
                </a:cubicBezTo>
                <a:lnTo>
                  <a:pt x="16179" y="12755"/>
                </a:lnTo>
                <a:cubicBezTo>
                  <a:pt x="15766" y="13445"/>
                  <a:pt x="15942" y="14337"/>
                  <a:pt x="16588" y="14817"/>
                </a:cubicBezTo>
                <a:cubicBezTo>
                  <a:pt x="16869" y="15025"/>
                  <a:pt x="17198" y="15128"/>
                  <a:pt x="17525" y="15128"/>
                </a:cubicBezTo>
                <a:cubicBezTo>
                  <a:pt x="17951" y="15128"/>
                  <a:pt x="18374" y="14954"/>
                  <a:pt x="18682" y="14617"/>
                </a:cubicBezTo>
                <a:cubicBezTo>
                  <a:pt x="19226" y="14024"/>
                  <a:pt x="19232" y="13116"/>
                  <a:pt x="18697" y="12515"/>
                </a:cubicBezTo>
                <a:cubicBezTo>
                  <a:pt x="18388" y="12169"/>
                  <a:pt x="17958" y="11990"/>
                  <a:pt x="17525" y="11990"/>
                </a:cubicBezTo>
                <a:cubicBezTo>
                  <a:pt x="17204" y="11990"/>
                  <a:pt x="16882" y="12088"/>
                  <a:pt x="16605" y="12289"/>
                </a:cubicBezTo>
                <a:lnTo>
                  <a:pt x="16299" y="12005"/>
                </a:lnTo>
                <a:cubicBezTo>
                  <a:pt x="16640" y="11741"/>
                  <a:pt x="17060" y="11598"/>
                  <a:pt x="17493" y="11598"/>
                </a:cubicBezTo>
                <a:close/>
                <a:moveTo>
                  <a:pt x="13327" y="0"/>
                </a:moveTo>
                <a:cubicBezTo>
                  <a:pt x="12869" y="0"/>
                  <a:pt x="12410" y="135"/>
                  <a:pt x="12048" y="400"/>
                </a:cubicBezTo>
                <a:lnTo>
                  <a:pt x="7448" y="3762"/>
                </a:lnTo>
                <a:lnTo>
                  <a:pt x="5346" y="3847"/>
                </a:lnTo>
                <a:cubicBezTo>
                  <a:pt x="5094" y="3858"/>
                  <a:pt x="4899" y="4070"/>
                  <a:pt x="4908" y="4322"/>
                </a:cubicBezTo>
                <a:lnTo>
                  <a:pt x="4947" y="5281"/>
                </a:lnTo>
                <a:cubicBezTo>
                  <a:pt x="4956" y="5525"/>
                  <a:pt x="5157" y="5719"/>
                  <a:pt x="5403" y="5719"/>
                </a:cubicBezTo>
                <a:lnTo>
                  <a:pt x="5421" y="5719"/>
                </a:lnTo>
                <a:lnTo>
                  <a:pt x="5611" y="5710"/>
                </a:lnTo>
                <a:lnTo>
                  <a:pt x="6381" y="7605"/>
                </a:lnTo>
                <a:cubicBezTo>
                  <a:pt x="6433" y="7724"/>
                  <a:pt x="6549" y="7795"/>
                  <a:pt x="6671" y="7795"/>
                </a:cubicBezTo>
                <a:cubicBezTo>
                  <a:pt x="6711" y="7795"/>
                  <a:pt x="6752" y="7788"/>
                  <a:pt x="6791" y="7772"/>
                </a:cubicBezTo>
                <a:cubicBezTo>
                  <a:pt x="6949" y="7707"/>
                  <a:pt x="7027" y="7528"/>
                  <a:pt x="6966" y="7367"/>
                </a:cubicBezTo>
                <a:lnTo>
                  <a:pt x="6281" y="5683"/>
                </a:lnTo>
                <a:lnTo>
                  <a:pt x="6554" y="5672"/>
                </a:lnTo>
                <a:lnTo>
                  <a:pt x="19443" y="5149"/>
                </a:lnTo>
                <a:lnTo>
                  <a:pt x="14779" y="10829"/>
                </a:lnTo>
                <a:lnTo>
                  <a:pt x="10762" y="10465"/>
                </a:lnTo>
                <a:cubicBezTo>
                  <a:pt x="10757" y="10465"/>
                  <a:pt x="10754" y="10465"/>
                  <a:pt x="10751" y="10463"/>
                </a:cubicBezTo>
                <a:lnTo>
                  <a:pt x="8127" y="10226"/>
                </a:lnTo>
                <a:lnTo>
                  <a:pt x="7442" y="8539"/>
                </a:lnTo>
                <a:cubicBezTo>
                  <a:pt x="7392" y="8418"/>
                  <a:pt x="7274" y="8343"/>
                  <a:pt x="7150" y="8343"/>
                </a:cubicBezTo>
                <a:cubicBezTo>
                  <a:pt x="7110" y="8343"/>
                  <a:pt x="7069" y="8351"/>
                  <a:pt x="7030" y="8367"/>
                </a:cubicBezTo>
                <a:cubicBezTo>
                  <a:pt x="6868" y="8431"/>
                  <a:pt x="6792" y="8616"/>
                  <a:pt x="6856" y="8777"/>
                </a:cubicBezTo>
                <a:lnTo>
                  <a:pt x="7420" y="10162"/>
                </a:lnTo>
                <a:lnTo>
                  <a:pt x="7191" y="10143"/>
                </a:lnTo>
                <a:lnTo>
                  <a:pt x="5954" y="10030"/>
                </a:lnTo>
                <a:cubicBezTo>
                  <a:pt x="5945" y="10029"/>
                  <a:pt x="5936" y="10023"/>
                  <a:pt x="5932" y="10015"/>
                </a:cubicBezTo>
                <a:lnTo>
                  <a:pt x="2986" y="4289"/>
                </a:lnTo>
                <a:cubicBezTo>
                  <a:pt x="2871" y="4069"/>
                  <a:pt x="2646" y="3932"/>
                  <a:pt x="2400" y="3932"/>
                </a:cubicBezTo>
                <a:cubicBezTo>
                  <a:pt x="2391" y="3932"/>
                  <a:pt x="2382" y="3932"/>
                  <a:pt x="2373" y="3932"/>
                </a:cubicBezTo>
                <a:lnTo>
                  <a:pt x="314" y="4016"/>
                </a:lnTo>
                <a:cubicBezTo>
                  <a:pt x="138" y="4021"/>
                  <a:pt x="0" y="4169"/>
                  <a:pt x="8" y="4345"/>
                </a:cubicBezTo>
                <a:cubicBezTo>
                  <a:pt x="14" y="4514"/>
                  <a:pt x="155" y="4648"/>
                  <a:pt x="323" y="4648"/>
                </a:cubicBezTo>
                <a:cubicBezTo>
                  <a:pt x="328" y="4648"/>
                  <a:pt x="334" y="4648"/>
                  <a:pt x="339" y="4647"/>
                </a:cubicBezTo>
                <a:lnTo>
                  <a:pt x="2398" y="4563"/>
                </a:lnTo>
                <a:cubicBezTo>
                  <a:pt x="2399" y="4563"/>
                  <a:pt x="2400" y="4563"/>
                  <a:pt x="2401" y="4563"/>
                </a:cubicBezTo>
                <a:cubicBezTo>
                  <a:pt x="2411" y="4563"/>
                  <a:pt x="2420" y="4569"/>
                  <a:pt x="2425" y="4578"/>
                </a:cubicBezTo>
                <a:lnTo>
                  <a:pt x="5371" y="10303"/>
                </a:lnTo>
                <a:cubicBezTo>
                  <a:pt x="5473" y="10504"/>
                  <a:pt x="5673" y="10639"/>
                  <a:pt x="5897" y="10658"/>
                </a:cubicBezTo>
                <a:lnTo>
                  <a:pt x="6456" y="10709"/>
                </a:lnTo>
                <a:lnTo>
                  <a:pt x="6061" y="13618"/>
                </a:lnTo>
                <a:cubicBezTo>
                  <a:pt x="6061" y="13622"/>
                  <a:pt x="6059" y="13628"/>
                  <a:pt x="6059" y="13633"/>
                </a:cubicBezTo>
                <a:cubicBezTo>
                  <a:pt x="5999" y="14306"/>
                  <a:pt x="6495" y="14901"/>
                  <a:pt x="7168" y="14962"/>
                </a:cubicBezTo>
                <a:lnTo>
                  <a:pt x="7210" y="14966"/>
                </a:lnTo>
                <a:cubicBezTo>
                  <a:pt x="7248" y="14969"/>
                  <a:pt x="7284" y="14971"/>
                  <a:pt x="7321" y="14971"/>
                </a:cubicBezTo>
                <a:cubicBezTo>
                  <a:pt x="7756" y="14971"/>
                  <a:pt x="8156" y="14742"/>
                  <a:pt x="8376" y="14367"/>
                </a:cubicBezTo>
                <a:lnTo>
                  <a:pt x="10868" y="11108"/>
                </a:lnTo>
                <a:lnTo>
                  <a:pt x="14733" y="11458"/>
                </a:lnTo>
                <a:lnTo>
                  <a:pt x="14782" y="11463"/>
                </a:lnTo>
                <a:lnTo>
                  <a:pt x="15406" y="12038"/>
                </a:lnTo>
                <a:cubicBezTo>
                  <a:pt x="15132" y="12416"/>
                  <a:pt x="14965" y="12859"/>
                  <a:pt x="14923" y="13324"/>
                </a:cubicBezTo>
                <a:cubicBezTo>
                  <a:pt x="14794" y="14748"/>
                  <a:pt x="15848" y="16009"/>
                  <a:pt x="17270" y="16138"/>
                </a:cubicBezTo>
                <a:cubicBezTo>
                  <a:pt x="17348" y="16144"/>
                  <a:pt x="17427" y="16149"/>
                  <a:pt x="17505" y="16149"/>
                </a:cubicBezTo>
                <a:cubicBezTo>
                  <a:pt x="18845" y="16147"/>
                  <a:pt x="19963" y="15125"/>
                  <a:pt x="20083" y="13790"/>
                </a:cubicBezTo>
                <a:cubicBezTo>
                  <a:pt x="20212" y="12366"/>
                  <a:pt x="19160" y="11106"/>
                  <a:pt x="17736" y="10977"/>
                </a:cubicBezTo>
                <a:cubicBezTo>
                  <a:pt x="17658" y="10970"/>
                  <a:pt x="17579" y="10967"/>
                  <a:pt x="17501" y="10967"/>
                </a:cubicBezTo>
                <a:cubicBezTo>
                  <a:pt x="16891" y="10967"/>
                  <a:pt x="16300" y="11183"/>
                  <a:pt x="15836" y="11575"/>
                </a:cubicBezTo>
                <a:lnTo>
                  <a:pt x="15350" y="11129"/>
                </a:lnTo>
                <a:lnTo>
                  <a:pt x="20288" y="5113"/>
                </a:lnTo>
                <a:lnTo>
                  <a:pt x="21114" y="5080"/>
                </a:lnTo>
                <a:cubicBezTo>
                  <a:pt x="21364" y="5070"/>
                  <a:pt x="21560" y="4857"/>
                  <a:pt x="21550" y="4607"/>
                </a:cubicBezTo>
                <a:lnTo>
                  <a:pt x="21511" y="3648"/>
                </a:lnTo>
                <a:cubicBezTo>
                  <a:pt x="21501" y="3403"/>
                  <a:pt x="21300" y="3211"/>
                  <a:pt x="21058" y="3211"/>
                </a:cubicBezTo>
                <a:cubicBezTo>
                  <a:pt x="21051" y="3211"/>
                  <a:pt x="21043" y="3211"/>
                  <a:pt x="21036" y="3212"/>
                </a:cubicBezTo>
                <a:lnTo>
                  <a:pt x="19301" y="3282"/>
                </a:lnTo>
                <a:lnTo>
                  <a:pt x="17681" y="2289"/>
                </a:lnTo>
                <a:cubicBezTo>
                  <a:pt x="17629" y="2257"/>
                  <a:pt x="17572" y="2242"/>
                  <a:pt x="17516" y="2242"/>
                </a:cubicBezTo>
                <a:cubicBezTo>
                  <a:pt x="17410" y="2242"/>
                  <a:pt x="17307" y="2295"/>
                  <a:pt x="17248" y="2392"/>
                </a:cubicBezTo>
                <a:cubicBezTo>
                  <a:pt x="17156" y="2542"/>
                  <a:pt x="17203" y="2735"/>
                  <a:pt x="17351" y="2827"/>
                </a:cubicBezTo>
                <a:lnTo>
                  <a:pt x="18169" y="3327"/>
                </a:lnTo>
                <a:lnTo>
                  <a:pt x="11501" y="3598"/>
                </a:lnTo>
                <a:lnTo>
                  <a:pt x="8580" y="3717"/>
                </a:lnTo>
                <a:lnTo>
                  <a:pt x="12421" y="910"/>
                </a:lnTo>
                <a:cubicBezTo>
                  <a:pt x="12673" y="725"/>
                  <a:pt x="13001" y="631"/>
                  <a:pt x="13327" y="631"/>
                </a:cubicBezTo>
                <a:cubicBezTo>
                  <a:pt x="13607" y="631"/>
                  <a:pt x="13886" y="700"/>
                  <a:pt x="14114" y="841"/>
                </a:cubicBezTo>
                <a:lnTo>
                  <a:pt x="16266" y="2161"/>
                </a:lnTo>
                <a:cubicBezTo>
                  <a:pt x="16318" y="2193"/>
                  <a:pt x="16374" y="2208"/>
                  <a:pt x="16430" y="2208"/>
                </a:cubicBezTo>
                <a:cubicBezTo>
                  <a:pt x="16537" y="2208"/>
                  <a:pt x="16641" y="2154"/>
                  <a:pt x="16701" y="2056"/>
                </a:cubicBezTo>
                <a:cubicBezTo>
                  <a:pt x="16792" y="1908"/>
                  <a:pt x="16746" y="1715"/>
                  <a:pt x="16597" y="1623"/>
                </a:cubicBezTo>
                <a:lnTo>
                  <a:pt x="14445" y="303"/>
                </a:lnTo>
                <a:cubicBezTo>
                  <a:pt x="14115" y="100"/>
                  <a:pt x="13721" y="0"/>
                  <a:pt x="13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6" name="Google Shape;8786;p39"/>
          <p:cNvGrpSpPr/>
          <p:nvPr/>
        </p:nvGrpSpPr>
        <p:grpSpPr>
          <a:xfrm>
            <a:off x="2200504" y="675728"/>
            <a:ext cx="1090550" cy="21378"/>
            <a:chOff x="2940000" y="3484425"/>
            <a:chExt cx="641500" cy="12575"/>
          </a:xfrm>
        </p:grpSpPr>
        <p:sp>
          <p:nvSpPr>
            <p:cNvPr id="8787" name="Google Shape;878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39"/>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39"/>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39"/>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39"/>
          <p:cNvGrpSpPr/>
          <p:nvPr/>
        </p:nvGrpSpPr>
        <p:grpSpPr>
          <a:xfrm>
            <a:off x="5852957" y="675728"/>
            <a:ext cx="1090550" cy="21378"/>
            <a:chOff x="3175075" y="3484425"/>
            <a:chExt cx="641500" cy="12575"/>
          </a:xfrm>
        </p:grpSpPr>
        <p:sp>
          <p:nvSpPr>
            <p:cNvPr id="8797" name="Google Shape;879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39"/>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39"/>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39"/>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39"/>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39">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08" name="Google Shape;8808;p39">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09" name="Google Shape;8809;p39">
            <a:hlinkClick r:id="rId5"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75"/>
        <p:cNvGrpSpPr/>
        <p:nvPr/>
      </p:nvGrpSpPr>
      <p:grpSpPr>
        <a:xfrm>
          <a:off x="0" y="0"/>
          <a:ext cx="0" cy="0"/>
          <a:chOff x="0" y="0"/>
          <a:chExt cx="0" cy="0"/>
        </a:xfrm>
      </p:grpSpPr>
      <p:sp>
        <p:nvSpPr>
          <p:cNvPr id="8776" name="Google Shape;8776;p39"/>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RandomForest</a:t>
            </a:r>
            <a:endParaRPr dirty="0"/>
          </a:p>
        </p:txBody>
      </p:sp>
      <p:sp>
        <p:nvSpPr>
          <p:cNvPr id="8777" name="Google Shape;8777;p39"/>
          <p:cNvSpPr txBox="1">
            <a:spLocks noGrp="1"/>
          </p:cNvSpPr>
          <p:nvPr>
            <p:ph type="subTitle" idx="2"/>
          </p:nvPr>
        </p:nvSpPr>
        <p:spPr>
          <a:xfrm>
            <a:off x="359157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SVM</a:t>
            </a:r>
            <a:endParaRPr dirty="0"/>
          </a:p>
        </p:txBody>
      </p:sp>
      <p:sp>
        <p:nvSpPr>
          <p:cNvPr id="8778" name="Google Shape;8778;p39"/>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XGBOOST</a:t>
            </a:r>
            <a:endParaRPr dirty="0"/>
          </a:p>
        </p:txBody>
      </p:sp>
      <p:sp>
        <p:nvSpPr>
          <p:cNvPr id="8779" name="Google Shape;8779;p39"/>
          <p:cNvSpPr txBox="1">
            <a:spLocks noGrp="1"/>
          </p:cNvSpPr>
          <p:nvPr>
            <p:ph type="subTitle" idx="4"/>
          </p:nvPr>
        </p:nvSpPr>
        <p:spPr>
          <a:xfrm>
            <a:off x="98872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rgbClr val="202122"/>
                </a:solidFill>
                <a:latin typeface="Arial" panose="020B0604020202020204" pitchFamily="34" charset="0"/>
              </a:rPr>
              <a:t>La base du calcul repose sur </a:t>
            </a:r>
            <a:r>
              <a:rPr lang="fr-FR" sz="1200" dirty="0">
                <a:solidFill>
                  <a:srgbClr val="202122"/>
                </a:solidFill>
                <a:latin typeface="Arial" panose="020B0604020202020204" pitchFamily="34" charset="0"/>
                <a:hlinkClick r:id="rId3" tooltip="Arbre de décision (apprentissage)">
                  <a:extLst>
                    <a:ext uri="{A12FA001-AC4F-418D-AE19-62706E023703}">
                      <ahyp:hlinkClr xmlns:ahyp="http://schemas.microsoft.com/office/drawing/2018/hyperlinkcolor" val="tx"/>
                    </a:ext>
                  </a:extLst>
                </a:hlinkClick>
              </a:rPr>
              <a:t>l'apprentissage par arbre de décision</a:t>
            </a:r>
            <a:r>
              <a:rPr lang="fr-FR" sz="1200" dirty="0">
                <a:solidFill>
                  <a:srgbClr val="202122"/>
                </a:solidFill>
                <a:latin typeface="Arial" panose="020B0604020202020204" pitchFamily="34" charset="0"/>
              </a:rPr>
              <a:t>, le modèle fait des choix.</a:t>
            </a:r>
            <a:endParaRPr sz="1200" dirty="0">
              <a:solidFill>
                <a:srgbClr val="202122"/>
              </a:solidFill>
              <a:latin typeface="Arial" panose="020B0604020202020204" pitchFamily="34" charset="0"/>
            </a:endParaRPr>
          </a:p>
        </p:txBody>
      </p:sp>
      <p:sp>
        <p:nvSpPr>
          <p:cNvPr id="8780" name="Google Shape;8780;p39"/>
          <p:cNvSpPr txBox="1">
            <a:spLocks noGrp="1"/>
          </p:cNvSpPr>
          <p:nvPr>
            <p:ph type="subTitle" idx="5"/>
          </p:nvPr>
        </p:nvSpPr>
        <p:spPr>
          <a:xfrm>
            <a:off x="3345874" y="3104907"/>
            <a:ext cx="2640236"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rgbClr val="202122"/>
                </a:solidFill>
                <a:latin typeface="Arial" panose="020B0604020202020204" pitchFamily="34" charset="0"/>
              </a:rPr>
              <a:t>C’est un ensemble de techniques d'</a:t>
            </a:r>
            <a:r>
              <a:rPr lang="fr-FR" sz="1200" dirty="0">
                <a:solidFill>
                  <a:srgbClr val="202122"/>
                </a:solidFill>
                <a:latin typeface="Arial" panose="020B0604020202020204" pitchFamily="34" charset="0"/>
                <a:hlinkClick r:id="rId4" tooltip="Apprentissage supervisé">
                  <a:extLst>
                    <a:ext uri="{A12FA001-AC4F-418D-AE19-62706E023703}">
                      <ahyp:hlinkClr xmlns:ahyp="http://schemas.microsoft.com/office/drawing/2018/hyperlinkcolor" val="tx"/>
                    </a:ext>
                  </a:extLst>
                </a:hlinkClick>
              </a:rPr>
              <a:t>apprentissage supervisé</a:t>
            </a:r>
            <a:r>
              <a:rPr lang="fr-FR" sz="1200" dirty="0">
                <a:solidFill>
                  <a:srgbClr val="202122"/>
                </a:solidFill>
                <a:latin typeface="Arial" panose="020B0604020202020204" pitchFamily="34" charset="0"/>
              </a:rPr>
              <a:t> destinées à résoudre des problèmes de </a:t>
            </a:r>
            <a:r>
              <a:rPr lang="fr-FR" sz="1200" dirty="0">
                <a:solidFill>
                  <a:srgbClr val="202122"/>
                </a:solidFill>
                <a:latin typeface="Arial" panose="020B0604020202020204" pitchFamily="34" charset="0"/>
                <a:hlinkClick r:id="rId5">
                  <a:extLst>
                    <a:ext uri="{A12FA001-AC4F-418D-AE19-62706E023703}">
                      <ahyp:hlinkClr xmlns:ahyp="http://schemas.microsoft.com/office/drawing/2018/hyperlinkcolor" val="tx"/>
                    </a:ext>
                  </a:extLst>
                </a:hlinkClick>
              </a:rPr>
              <a:t>discrimination</a:t>
            </a:r>
            <a:r>
              <a:rPr lang="fr-FR" sz="1200" dirty="0">
                <a:solidFill>
                  <a:srgbClr val="202122"/>
                </a:solidFill>
                <a:latin typeface="Arial" panose="020B0604020202020204" pitchFamily="34" charset="0"/>
              </a:rPr>
              <a:t> et de </a:t>
            </a:r>
            <a:r>
              <a:rPr lang="fr-FR" sz="1200" dirty="0">
                <a:solidFill>
                  <a:srgbClr val="202122"/>
                </a:solidFill>
                <a:latin typeface="Arial" panose="020B0604020202020204" pitchFamily="34" charset="0"/>
                <a:hlinkClick r:id="rId6" tooltip="Régression (statistiques)">
                  <a:extLst>
                    <a:ext uri="{A12FA001-AC4F-418D-AE19-62706E023703}">
                      <ahyp:hlinkClr xmlns:ahyp="http://schemas.microsoft.com/office/drawing/2018/hyperlinkcolor" val="tx"/>
                    </a:ext>
                  </a:extLst>
                </a:hlinkClick>
              </a:rPr>
              <a:t>régression</a:t>
            </a:r>
            <a:r>
              <a:rPr lang="fr-FR" sz="1200" dirty="0">
                <a:solidFill>
                  <a:srgbClr val="202122"/>
                </a:solidFill>
                <a:latin typeface="Arial" panose="020B0604020202020204" pitchFamily="34" charset="0"/>
              </a:rPr>
              <a:t>. </a:t>
            </a:r>
            <a:endParaRPr sz="1200" dirty="0">
              <a:solidFill>
                <a:srgbClr val="202122"/>
              </a:solidFill>
              <a:latin typeface="Arial" panose="020B0604020202020204" pitchFamily="34" charset="0"/>
            </a:endParaRPr>
          </a:p>
        </p:txBody>
      </p:sp>
      <p:sp>
        <p:nvSpPr>
          <p:cNvPr id="8781" name="Google Shape;8781;p39"/>
          <p:cNvSpPr txBox="1">
            <a:spLocks noGrp="1"/>
          </p:cNvSpPr>
          <p:nvPr>
            <p:ph type="subTitle" idx="6"/>
          </p:nvPr>
        </p:nvSpPr>
        <p:spPr>
          <a:xfrm>
            <a:off x="6011058" y="3104907"/>
            <a:ext cx="2828142"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rgbClr val="202122"/>
                </a:solidFill>
                <a:latin typeface="Arial" panose="020B0604020202020204" pitchFamily="34" charset="0"/>
              </a:rPr>
              <a:t>C’est un algorithme d’apprentissage supervisé, il combine les résultats d’un ensemble de modèles plus simple et plus faibles afin de fournir une meilleure prédiction.</a:t>
            </a:r>
            <a:endParaRPr sz="1200" dirty="0">
              <a:solidFill>
                <a:srgbClr val="202122"/>
              </a:solidFill>
              <a:latin typeface="Arial" panose="020B0604020202020204" pitchFamily="34" charset="0"/>
            </a:endParaRPr>
          </a:p>
        </p:txBody>
      </p:sp>
      <p:sp>
        <p:nvSpPr>
          <p:cNvPr id="8782" name="Google Shape;8782;p3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modèles testés</a:t>
            </a:r>
            <a:endParaRPr dirty="0"/>
          </a:p>
        </p:txBody>
      </p:sp>
      <p:sp>
        <p:nvSpPr>
          <p:cNvPr id="8783" name="Google Shape;8783;p39"/>
          <p:cNvSpPr/>
          <p:nvPr/>
        </p:nvSpPr>
        <p:spPr>
          <a:xfrm>
            <a:off x="4301863" y="1851210"/>
            <a:ext cx="540266" cy="541246"/>
          </a:xfrm>
          <a:custGeom>
            <a:avLst/>
            <a:gdLst/>
            <a:ahLst/>
            <a:cxnLst/>
            <a:rect l="l" t="t" r="r" b="b"/>
            <a:pathLst>
              <a:path w="21501" h="21540" extrusionOk="0">
                <a:moveTo>
                  <a:pt x="12857" y="1672"/>
                </a:moveTo>
                <a:lnTo>
                  <a:pt x="15850" y="4671"/>
                </a:lnTo>
                <a:lnTo>
                  <a:pt x="12898" y="7656"/>
                </a:lnTo>
                <a:cubicBezTo>
                  <a:pt x="12799" y="7754"/>
                  <a:pt x="12671" y="7803"/>
                  <a:pt x="12543" y="7803"/>
                </a:cubicBezTo>
                <a:cubicBezTo>
                  <a:pt x="12415" y="7803"/>
                  <a:pt x="12287" y="7754"/>
                  <a:pt x="12189" y="7656"/>
                </a:cubicBezTo>
                <a:cubicBezTo>
                  <a:pt x="11992" y="7460"/>
                  <a:pt x="11992" y="7141"/>
                  <a:pt x="12189" y="6944"/>
                </a:cubicBezTo>
                <a:lnTo>
                  <a:pt x="13059" y="6072"/>
                </a:lnTo>
                <a:cubicBezTo>
                  <a:pt x="13497" y="5632"/>
                  <a:pt x="13497" y="4921"/>
                  <a:pt x="13059" y="4482"/>
                </a:cubicBezTo>
                <a:cubicBezTo>
                  <a:pt x="12841" y="4262"/>
                  <a:pt x="12553" y="4152"/>
                  <a:pt x="12265" y="4152"/>
                </a:cubicBezTo>
                <a:cubicBezTo>
                  <a:pt x="11977" y="4152"/>
                  <a:pt x="11690" y="4262"/>
                  <a:pt x="11471" y="4482"/>
                </a:cubicBezTo>
                <a:lnTo>
                  <a:pt x="11353" y="4601"/>
                </a:lnTo>
                <a:cubicBezTo>
                  <a:pt x="11255" y="4698"/>
                  <a:pt x="11127" y="4747"/>
                  <a:pt x="10999" y="4747"/>
                </a:cubicBezTo>
                <a:cubicBezTo>
                  <a:pt x="10870" y="4747"/>
                  <a:pt x="10742" y="4698"/>
                  <a:pt x="10644" y="4601"/>
                </a:cubicBezTo>
                <a:cubicBezTo>
                  <a:pt x="10449" y="4403"/>
                  <a:pt x="10449" y="4085"/>
                  <a:pt x="10644" y="3889"/>
                </a:cubicBezTo>
                <a:lnTo>
                  <a:pt x="12857" y="1672"/>
                </a:lnTo>
                <a:close/>
                <a:moveTo>
                  <a:pt x="5710" y="7258"/>
                </a:moveTo>
                <a:lnTo>
                  <a:pt x="5740" y="7288"/>
                </a:lnTo>
                <a:lnTo>
                  <a:pt x="14156" y="15717"/>
                </a:lnTo>
                <a:lnTo>
                  <a:pt x="13719" y="16156"/>
                </a:lnTo>
                <a:lnTo>
                  <a:pt x="13618" y="16054"/>
                </a:lnTo>
                <a:lnTo>
                  <a:pt x="5376" y="7799"/>
                </a:lnTo>
                <a:lnTo>
                  <a:pt x="5274" y="7697"/>
                </a:lnTo>
                <a:lnTo>
                  <a:pt x="5710" y="7258"/>
                </a:lnTo>
                <a:close/>
                <a:moveTo>
                  <a:pt x="11740" y="0"/>
                </a:moveTo>
                <a:cubicBezTo>
                  <a:pt x="11514" y="0"/>
                  <a:pt x="11288" y="97"/>
                  <a:pt x="11131" y="288"/>
                </a:cubicBezTo>
                <a:lnTo>
                  <a:pt x="5916" y="6634"/>
                </a:lnTo>
                <a:cubicBezTo>
                  <a:pt x="5850" y="6606"/>
                  <a:pt x="5780" y="6592"/>
                  <a:pt x="5711" y="6592"/>
                </a:cubicBezTo>
                <a:cubicBezTo>
                  <a:pt x="5577" y="6592"/>
                  <a:pt x="5445" y="6645"/>
                  <a:pt x="5346" y="6744"/>
                </a:cubicBezTo>
                <a:lnTo>
                  <a:pt x="4760" y="7331"/>
                </a:lnTo>
                <a:cubicBezTo>
                  <a:pt x="4569" y="7523"/>
                  <a:pt x="4560" y="7833"/>
                  <a:pt x="4739" y="8037"/>
                </a:cubicBezTo>
                <a:cubicBezTo>
                  <a:pt x="3686" y="9432"/>
                  <a:pt x="3822" y="11389"/>
                  <a:pt x="5057" y="12627"/>
                </a:cubicBezTo>
                <a:lnTo>
                  <a:pt x="5886" y="13457"/>
                </a:lnTo>
                <a:lnTo>
                  <a:pt x="4336" y="14860"/>
                </a:lnTo>
                <a:cubicBezTo>
                  <a:pt x="4207" y="14975"/>
                  <a:pt x="4197" y="15173"/>
                  <a:pt x="4312" y="15302"/>
                </a:cubicBezTo>
                <a:cubicBezTo>
                  <a:pt x="4374" y="15369"/>
                  <a:pt x="4459" y="15404"/>
                  <a:pt x="4543" y="15404"/>
                </a:cubicBezTo>
                <a:cubicBezTo>
                  <a:pt x="4619" y="15404"/>
                  <a:pt x="4694" y="15376"/>
                  <a:pt x="4754" y="15321"/>
                </a:cubicBezTo>
                <a:lnTo>
                  <a:pt x="6545" y="13698"/>
                </a:lnTo>
                <a:cubicBezTo>
                  <a:pt x="6676" y="13579"/>
                  <a:pt x="6682" y="13375"/>
                  <a:pt x="6556" y="13249"/>
                </a:cubicBezTo>
                <a:lnTo>
                  <a:pt x="5496" y="12188"/>
                </a:lnTo>
                <a:cubicBezTo>
                  <a:pt x="4506" y="11194"/>
                  <a:pt x="4372" y="9631"/>
                  <a:pt x="5183" y="8485"/>
                </a:cubicBezTo>
                <a:lnTo>
                  <a:pt x="5183" y="8485"/>
                </a:lnTo>
                <a:lnTo>
                  <a:pt x="12932" y="16249"/>
                </a:lnTo>
                <a:cubicBezTo>
                  <a:pt x="12431" y="16604"/>
                  <a:pt x="11850" y="16778"/>
                  <a:pt x="11272" y="16778"/>
                </a:cubicBezTo>
                <a:cubicBezTo>
                  <a:pt x="10530" y="16778"/>
                  <a:pt x="9793" y="16492"/>
                  <a:pt x="9237" y="15934"/>
                </a:cubicBezTo>
                <a:lnTo>
                  <a:pt x="8451" y="15148"/>
                </a:lnTo>
                <a:cubicBezTo>
                  <a:pt x="8390" y="15086"/>
                  <a:pt x="8310" y="15056"/>
                  <a:pt x="8231" y="15056"/>
                </a:cubicBezTo>
                <a:cubicBezTo>
                  <a:pt x="8146" y="15056"/>
                  <a:pt x="8062" y="15090"/>
                  <a:pt x="8000" y="15158"/>
                </a:cubicBezTo>
                <a:lnTo>
                  <a:pt x="3196" y="20463"/>
                </a:lnTo>
                <a:cubicBezTo>
                  <a:pt x="2922" y="20763"/>
                  <a:pt x="2547" y="20914"/>
                  <a:pt x="2172" y="20914"/>
                </a:cubicBezTo>
                <a:cubicBezTo>
                  <a:pt x="1818" y="20914"/>
                  <a:pt x="1463" y="20779"/>
                  <a:pt x="1192" y="20507"/>
                </a:cubicBezTo>
                <a:cubicBezTo>
                  <a:pt x="633" y="19946"/>
                  <a:pt x="657" y="19033"/>
                  <a:pt x="1243" y="18503"/>
                </a:cubicBezTo>
                <a:lnTo>
                  <a:pt x="3818" y="16170"/>
                </a:lnTo>
                <a:cubicBezTo>
                  <a:pt x="3950" y="16054"/>
                  <a:pt x="3962" y="15853"/>
                  <a:pt x="3845" y="15725"/>
                </a:cubicBezTo>
                <a:cubicBezTo>
                  <a:pt x="3783" y="15657"/>
                  <a:pt x="3699" y="15623"/>
                  <a:pt x="3614" y="15623"/>
                </a:cubicBezTo>
                <a:cubicBezTo>
                  <a:pt x="3538" y="15623"/>
                  <a:pt x="3460" y="15651"/>
                  <a:pt x="3400" y="15708"/>
                </a:cubicBezTo>
                <a:lnTo>
                  <a:pt x="825" y="18041"/>
                </a:lnTo>
                <a:cubicBezTo>
                  <a:pt x="209" y="18599"/>
                  <a:pt x="1" y="19477"/>
                  <a:pt x="298" y="20252"/>
                </a:cubicBezTo>
                <a:cubicBezTo>
                  <a:pt x="596" y="21027"/>
                  <a:pt x="1339" y="21538"/>
                  <a:pt x="2169" y="21539"/>
                </a:cubicBezTo>
                <a:lnTo>
                  <a:pt x="2220" y="21539"/>
                </a:lnTo>
                <a:cubicBezTo>
                  <a:pt x="2769" y="21529"/>
                  <a:pt x="3289" y="21290"/>
                  <a:pt x="3657" y="20881"/>
                </a:cubicBezTo>
                <a:lnTo>
                  <a:pt x="8242" y="15819"/>
                </a:lnTo>
                <a:lnTo>
                  <a:pt x="8796" y="16375"/>
                </a:lnTo>
                <a:cubicBezTo>
                  <a:pt x="9474" y="17053"/>
                  <a:pt x="10370" y="17400"/>
                  <a:pt x="11271" y="17400"/>
                </a:cubicBezTo>
                <a:cubicBezTo>
                  <a:pt x="12010" y="17400"/>
                  <a:pt x="12751" y="17167"/>
                  <a:pt x="13379" y="16693"/>
                </a:cubicBezTo>
                <a:cubicBezTo>
                  <a:pt x="13476" y="16779"/>
                  <a:pt x="13598" y="16822"/>
                  <a:pt x="13720" y="16822"/>
                </a:cubicBezTo>
                <a:cubicBezTo>
                  <a:pt x="13852" y="16822"/>
                  <a:pt x="13985" y="16771"/>
                  <a:pt x="14084" y="16670"/>
                </a:cubicBezTo>
                <a:lnTo>
                  <a:pt x="14670" y="16083"/>
                </a:lnTo>
                <a:cubicBezTo>
                  <a:pt x="14820" y="15933"/>
                  <a:pt x="14862" y="15708"/>
                  <a:pt x="14780" y="15513"/>
                </a:cubicBezTo>
                <a:lnTo>
                  <a:pt x="21116" y="10289"/>
                </a:lnTo>
                <a:cubicBezTo>
                  <a:pt x="21474" y="9993"/>
                  <a:pt x="21501" y="9452"/>
                  <a:pt x="21171" y="9122"/>
                </a:cubicBezTo>
                <a:lnTo>
                  <a:pt x="20226" y="8173"/>
                </a:lnTo>
                <a:cubicBezTo>
                  <a:pt x="20164" y="8110"/>
                  <a:pt x="20083" y="8078"/>
                  <a:pt x="20001" y="8078"/>
                </a:cubicBezTo>
                <a:cubicBezTo>
                  <a:pt x="19922" y="8078"/>
                  <a:pt x="19842" y="8108"/>
                  <a:pt x="19781" y="8169"/>
                </a:cubicBezTo>
                <a:cubicBezTo>
                  <a:pt x="19658" y="8292"/>
                  <a:pt x="19659" y="8492"/>
                  <a:pt x="19785" y="8614"/>
                </a:cubicBezTo>
                <a:lnTo>
                  <a:pt x="20731" y="9561"/>
                </a:lnTo>
                <a:cubicBezTo>
                  <a:pt x="20801" y="9631"/>
                  <a:pt x="20795" y="9747"/>
                  <a:pt x="20719" y="9810"/>
                </a:cubicBezTo>
                <a:lnTo>
                  <a:pt x="14366" y="15047"/>
                </a:lnTo>
                <a:lnTo>
                  <a:pt x="6380" y="7048"/>
                </a:lnTo>
                <a:lnTo>
                  <a:pt x="11610" y="683"/>
                </a:lnTo>
                <a:cubicBezTo>
                  <a:pt x="11644" y="643"/>
                  <a:pt x="11691" y="622"/>
                  <a:pt x="11739" y="622"/>
                </a:cubicBezTo>
                <a:cubicBezTo>
                  <a:pt x="11781" y="622"/>
                  <a:pt x="11824" y="638"/>
                  <a:pt x="11856" y="671"/>
                </a:cubicBezTo>
                <a:lnTo>
                  <a:pt x="12418" y="1233"/>
                </a:lnTo>
                <a:lnTo>
                  <a:pt x="10205" y="3450"/>
                </a:lnTo>
                <a:cubicBezTo>
                  <a:pt x="9767" y="3890"/>
                  <a:pt x="9767" y="4601"/>
                  <a:pt x="10205" y="5041"/>
                </a:cubicBezTo>
                <a:cubicBezTo>
                  <a:pt x="10424" y="5261"/>
                  <a:pt x="10712" y="5371"/>
                  <a:pt x="10999" y="5371"/>
                </a:cubicBezTo>
                <a:cubicBezTo>
                  <a:pt x="11287" y="5371"/>
                  <a:pt x="11574" y="5261"/>
                  <a:pt x="11793" y="5041"/>
                </a:cubicBezTo>
                <a:lnTo>
                  <a:pt x="11912" y="4923"/>
                </a:lnTo>
                <a:cubicBezTo>
                  <a:pt x="12010" y="4825"/>
                  <a:pt x="12138" y="4776"/>
                  <a:pt x="12266" y="4776"/>
                </a:cubicBezTo>
                <a:cubicBezTo>
                  <a:pt x="12394" y="4776"/>
                  <a:pt x="12522" y="4825"/>
                  <a:pt x="12620" y="4923"/>
                </a:cubicBezTo>
                <a:cubicBezTo>
                  <a:pt x="12817" y="5119"/>
                  <a:pt x="12817" y="5437"/>
                  <a:pt x="12620" y="5635"/>
                </a:cubicBezTo>
                <a:lnTo>
                  <a:pt x="11750" y="6507"/>
                </a:lnTo>
                <a:cubicBezTo>
                  <a:pt x="11312" y="6946"/>
                  <a:pt x="11312" y="7656"/>
                  <a:pt x="11750" y="8097"/>
                </a:cubicBezTo>
                <a:cubicBezTo>
                  <a:pt x="11969" y="8316"/>
                  <a:pt x="12256" y="8426"/>
                  <a:pt x="12544" y="8426"/>
                </a:cubicBezTo>
                <a:cubicBezTo>
                  <a:pt x="12832" y="8426"/>
                  <a:pt x="13120" y="8316"/>
                  <a:pt x="13340" y="8095"/>
                </a:cubicBezTo>
                <a:lnTo>
                  <a:pt x="16290" y="5112"/>
                </a:lnTo>
                <a:lnTo>
                  <a:pt x="18893" y="7719"/>
                </a:lnTo>
                <a:cubicBezTo>
                  <a:pt x="18954" y="7780"/>
                  <a:pt x="19034" y="7810"/>
                  <a:pt x="19113" y="7810"/>
                </a:cubicBezTo>
                <a:cubicBezTo>
                  <a:pt x="19192" y="7810"/>
                  <a:pt x="19272" y="7780"/>
                  <a:pt x="19332" y="7719"/>
                </a:cubicBezTo>
                <a:cubicBezTo>
                  <a:pt x="19454" y="7598"/>
                  <a:pt x="19455" y="7401"/>
                  <a:pt x="19334" y="7280"/>
                </a:cubicBezTo>
                <a:lnTo>
                  <a:pt x="12298" y="232"/>
                </a:lnTo>
                <a:cubicBezTo>
                  <a:pt x="12143" y="77"/>
                  <a:pt x="11941" y="0"/>
                  <a:pt x="117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39"/>
          <p:cNvSpPr/>
          <p:nvPr/>
        </p:nvSpPr>
        <p:spPr>
          <a:xfrm>
            <a:off x="6905450" y="1858806"/>
            <a:ext cx="540250" cy="533650"/>
          </a:xfrm>
          <a:custGeom>
            <a:avLst/>
            <a:gdLst/>
            <a:ahLst/>
            <a:cxnLst/>
            <a:rect l="l" t="t" r="r" b="b"/>
            <a:pathLst>
              <a:path w="21610" h="21346" extrusionOk="0">
                <a:moveTo>
                  <a:pt x="10993" y="632"/>
                </a:moveTo>
                <a:cubicBezTo>
                  <a:pt x="11184" y="632"/>
                  <a:pt x="11354" y="761"/>
                  <a:pt x="11405" y="948"/>
                </a:cubicBezTo>
                <a:cubicBezTo>
                  <a:pt x="11405" y="950"/>
                  <a:pt x="11405" y="951"/>
                  <a:pt x="11406" y="953"/>
                </a:cubicBezTo>
                <a:cubicBezTo>
                  <a:pt x="11415" y="988"/>
                  <a:pt x="11420" y="1023"/>
                  <a:pt x="11420" y="1060"/>
                </a:cubicBezTo>
                <a:lnTo>
                  <a:pt x="11420" y="2394"/>
                </a:lnTo>
                <a:cubicBezTo>
                  <a:pt x="11420" y="2508"/>
                  <a:pt x="11375" y="2616"/>
                  <a:pt x="11295" y="2697"/>
                </a:cubicBezTo>
                <a:cubicBezTo>
                  <a:pt x="11291" y="2701"/>
                  <a:pt x="11286" y="2704"/>
                  <a:pt x="11283" y="2707"/>
                </a:cubicBezTo>
                <a:cubicBezTo>
                  <a:pt x="11204" y="2781"/>
                  <a:pt x="11100" y="2823"/>
                  <a:pt x="10993" y="2823"/>
                </a:cubicBezTo>
                <a:lnTo>
                  <a:pt x="10619" y="2823"/>
                </a:lnTo>
                <a:cubicBezTo>
                  <a:pt x="10512" y="2823"/>
                  <a:pt x="10407" y="2781"/>
                  <a:pt x="10329" y="2707"/>
                </a:cubicBezTo>
                <a:cubicBezTo>
                  <a:pt x="10324" y="2704"/>
                  <a:pt x="10320" y="2701"/>
                  <a:pt x="10317" y="2697"/>
                </a:cubicBezTo>
                <a:cubicBezTo>
                  <a:pt x="10236" y="2616"/>
                  <a:pt x="10191" y="2508"/>
                  <a:pt x="10191" y="2394"/>
                </a:cubicBezTo>
                <a:lnTo>
                  <a:pt x="10191" y="1060"/>
                </a:lnTo>
                <a:cubicBezTo>
                  <a:pt x="10191" y="1023"/>
                  <a:pt x="10195" y="988"/>
                  <a:pt x="10206" y="953"/>
                </a:cubicBezTo>
                <a:cubicBezTo>
                  <a:pt x="10206" y="951"/>
                  <a:pt x="10206" y="950"/>
                  <a:pt x="10206" y="948"/>
                </a:cubicBezTo>
                <a:cubicBezTo>
                  <a:pt x="10257" y="761"/>
                  <a:pt x="10426" y="632"/>
                  <a:pt x="10618" y="632"/>
                </a:cubicBezTo>
                <a:close/>
                <a:moveTo>
                  <a:pt x="6711" y="6556"/>
                </a:moveTo>
                <a:lnTo>
                  <a:pt x="6711" y="7776"/>
                </a:lnTo>
                <a:lnTo>
                  <a:pt x="6684" y="7776"/>
                </a:lnTo>
                <a:cubicBezTo>
                  <a:pt x="6566" y="7776"/>
                  <a:pt x="6470" y="7680"/>
                  <a:pt x="6470" y="7561"/>
                </a:cubicBezTo>
                <a:lnTo>
                  <a:pt x="6470" y="6770"/>
                </a:lnTo>
                <a:cubicBezTo>
                  <a:pt x="6470" y="6652"/>
                  <a:pt x="6566" y="6556"/>
                  <a:pt x="6684" y="6556"/>
                </a:cubicBezTo>
                <a:close/>
                <a:moveTo>
                  <a:pt x="14926" y="6556"/>
                </a:moveTo>
                <a:cubicBezTo>
                  <a:pt x="15045" y="6556"/>
                  <a:pt x="15141" y="6652"/>
                  <a:pt x="15141" y="6770"/>
                </a:cubicBezTo>
                <a:lnTo>
                  <a:pt x="15141" y="7561"/>
                </a:lnTo>
                <a:cubicBezTo>
                  <a:pt x="15141" y="7680"/>
                  <a:pt x="15045" y="7776"/>
                  <a:pt x="14926" y="7776"/>
                </a:cubicBezTo>
                <a:lnTo>
                  <a:pt x="14899" y="7776"/>
                </a:lnTo>
                <a:lnTo>
                  <a:pt x="14899" y="6556"/>
                </a:lnTo>
                <a:close/>
                <a:moveTo>
                  <a:pt x="14268" y="6556"/>
                </a:moveTo>
                <a:lnTo>
                  <a:pt x="14268" y="8297"/>
                </a:lnTo>
                <a:cubicBezTo>
                  <a:pt x="14268" y="9384"/>
                  <a:pt x="13395" y="10671"/>
                  <a:pt x="12368" y="11236"/>
                </a:cubicBezTo>
                <a:lnTo>
                  <a:pt x="12361" y="11240"/>
                </a:lnTo>
                <a:cubicBezTo>
                  <a:pt x="12328" y="11258"/>
                  <a:pt x="12295" y="11275"/>
                  <a:pt x="12262" y="11291"/>
                </a:cubicBezTo>
                <a:lnTo>
                  <a:pt x="12244" y="11300"/>
                </a:lnTo>
                <a:cubicBezTo>
                  <a:pt x="12173" y="11335"/>
                  <a:pt x="12102" y="11365"/>
                  <a:pt x="12030" y="11393"/>
                </a:cubicBezTo>
                <a:lnTo>
                  <a:pt x="12000" y="11404"/>
                </a:lnTo>
                <a:cubicBezTo>
                  <a:pt x="11974" y="11413"/>
                  <a:pt x="11947" y="11423"/>
                  <a:pt x="11920" y="11431"/>
                </a:cubicBezTo>
                <a:lnTo>
                  <a:pt x="11890" y="11441"/>
                </a:lnTo>
                <a:cubicBezTo>
                  <a:pt x="11854" y="11452"/>
                  <a:pt x="11818" y="11462"/>
                  <a:pt x="11784" y="11471"/>
                </a:cubicBezTo>
                <a:lnTo>
                  <a:pt x="11743" y="11480"/>
                </a:lnTo>
                <a:cubicBezTo>
                  <a:pt x="11668" y="11499"/>
                  <a:pt x="11595" y="11517"/>
                  <a:pt x="11528" y="11532"/>
                </a:cubicBezTo>
                <a:cubicBezTo>
                  <a:pt x="11232" y="11601"/>
                  <a:pt x="11003" y="11639"/>
                  <a:pt x="10786" y="11639"/>
                </a:cubicBezTo>
                <a:cubicBezTo>
                  <a:pt x="10515" y="11639"/>
                  <a:pt x="10237" y="11582"/>
                  <a:pt x="9818" y="11477"/>
                </a:cubicBezTo>
                <a:cubicBezTo>
                  <a:pt x="9782" y="11468"/>
                  <a:pt x="9747" y="11458"/>
                  <a:pt x="9711" y="11447"/>
                </a:cubicBezTo>
                <a:cubicBezTo>
                  <a:pt x="9702" y="11444"/>
                  <a:pt x="9693" y="11440"/>
                  <a:pt x="9683" y="11438"/>
                </a:cubicBezTo>
                <a:cubicBezTo>
                  <a:pt x="9656" y="11428"/>
                  <a:pt x="9627" y="11419"/>
                  <a:pt x="9599" y="11408"/>
                </a:cubicBezTo>
                <a:lnTo>
                  <a:pt x="9575" y="11399"/>
                </a:lnTo>
                <a:cubicBezTo>
                  <a:pt x="9501" y="11372"/>
                  <a:pt x="9428" y="11341"/>
                  <a:pt x="9356" y="11305"/>
                </a:cubicBezTo>
                <a:lnTo>
                  <a:pt x="9349" y="11300"/>
                </a:lnTo>
                <a:cubicBezTo>
                  <a:pt x="8279" y="10770"/>
                  <a:pt x="7342" y="9428"/>
                  <a:pt x="7342" y="8306"/>
                </a:cubicBezTo>
                <a:lnTo>
                  <a:pt x="7342" y="6556"/>
                </a:lnTo>
                <a:close/>
                <a:moveTo>
                  <a:pt x="12340" y="11949"/>
                </a:moveTo>
                <a:lnTo>
                  <a:pt x="12340" y="12520"/>
                </a:lnTo>
                <a:cubicBezTo>
                  <a:pt x="12338" y="12760"/>
                  <a:pt x="12494" y="12973"/>
                  <a:pt x="12723" y="13042"/>
                </a:cubicBezTo>
                <a:lnTo>
                  <a:pt x="13572" y="13304"/>
                </a:lnTo>
                <a:cubicBezTo>
                  <a:pt x="13569" y="13307"/>
                  <a:pt x="13566" y="13310"/>
                  <a:pt x="13563" y="13311"/>
                </a:cubicBezTo>
                <a:cubicBezTo>
                  <a:pt x="13522" y="13347"/>
                  <a:pt x="13480" y="13383"/>
                  <a:pt x="13437" y="13418"/>
                </a:cubicBezTo>
                <a:lnTo>
                  <a:pt x="13416" y="13436"/>
                </a:lnTo>
                <a:cubicBezTo>
                  <a:pt x="13372" y="13470"/>
                  <a:pt x="13329" y="13503"/>
                  <a:pt x="13285" y="13536"/>
                </a:cubicBezTo>
                <a:cubicBezTo>
                  <a:pt x="13278" y="13541"/>
                  <a:pt x="13270" y="13547"/>
                  <a:pt x="13263" y="13551"/>
                </a:cubicBezTo>
                <a:cubicBezTo>
                  <a:pt x="13218" y="13584"/>
                  <a:pt x="13173" y="13615"/>
                  <a:pt x="13127" y="13645"/>
                </a:cubicBezTo>
                <a:lnTo>
                  <a:pt x="13110" y="13657"/>
                </a:lnTo>
                <a:cubicBezTo>
                  <a:pt x="13062" y="13689"/>
                  <a:pt x="13014" y="13719"/>
                  <a:pt x="12966" y="13747"/>
                </a:cubicBezTo>
                <a:lnTo>
                  <a:pt x="12959" y="13752"/>
                </a:lnTo>
                <a:cubicBezTo>
                  <a:pt x="12911" y="13780"/>
                  <a:pt x="12863" y="13809"/>
                  <a:pt x="12813" y="13834"/>
                </a:cubicBezTo>
                <a:lnTo>
                  <a:pt x="12794" y="13846"/>
                </a:lnTo>
                <a:cubicBezTo>
                  <a:pt x="12746" y="13872"/>
                  <a:pt x="12698" y="13896"/>
                  <a:pt x="12650" y="13920"/>
                </a:cubicBezTo>
                <a:lnTo>
                  <a:pt x="12622" y="13933"/>
                </a:lnTo>
                <a:cubicBezTo>
                  <a:pt x="12574" y="13956"/>
                  <a:pt x="12527" y="13977"/>
                  <a:pt x="12479" y="13998"/>
                </a:cubicBezTo>
                <a:lnTo>
                  <a:pt x="12448" y="14011"/>
                </a:lnTo>
                <a:cubicBezTo>
                  <a:pt x="12400" y="14032"/>
                  <a:pt x="12350" y="14052"/>
                  <a:pt x="12302" y="14070"/>
                </a:cubicBezTo>
                <a:lnTo>
                  <a:pt x="12271" y="14082"/>
                </a:lnTo>
                <a:cubicBezTo>
                  <a:pt x="12221" y="14100"/>
                  <a:pt x="12170" y="14118"/>
                  <a:pt x="12121" y="14134"/>
                </a:cubicBezTo>
                <a:cubicBezTo>
                  <a:pt x="12112" y="14135"/>
                  <a:pt x="12105" y="14138"/>
                  <a:pt x="12096" y="14141"/>
                </a:cubicBezTo>
                <a:cubicBezTo>
                  <a:pt x="12045" y="14158"/>
                  <a:pt x="11994" y="14173"/>
                  <a:pt x="11941" y="14188"/>
                </a:cubicBezTo>
                <a:lnTo>
                  <a:pt x="11926" y="14192"/>
                </a:lnTo>
                <a:cubicBezTo>
                  <a:pt x="11874" y="14206"/>
                  <a:pt x="11821" y="14219"/>
                  <a:pt x="11769" y="14231"/>
                </a:cubicBezTo>
                <a:lnTo>
                  <a:pt x="11743" y="14237"/>
                </a:lnTo>
                <a:cubicBezTo>
                  <a:pt x="11691" y="14249"/>
                  <a:pt x="11638" y="14260"/>
                  <a:pt x="11585" y="14270"/>
                </a:cubicBezTo>
                <a:lnTo>
                  <a:pt x="11553" y="14276"/>
                </a:lnTo>
                <a:cubicBezTo>
                  <a:pt x="11501" y="14285"/>
                  <a:pt x="11448" y="14293"/>
                  <a:pt x="11396" y="14300"/>
                </a:cubicBezTo>
                <a:lnTo>
                  <a:pt x="11363" y="14305"/>
                </a:lnTo>
                <a:cubicBezTo>
                  <a:pt x="11309" y="14312"/>
                  <a:pt x="11256" y="14318"/>
                  <a:pt x="11202" y="14323"/>
                </a:cubicBezTo>
                <a:lnTo>
                  <a:pt x="11172" y="14326"/>
                </a:lnTo>
                <a:cubicBezTo>
                  <a:pt x="11115" y="14330"/>
                  <a:pt x="11062" y="14335"/>
                  <a:pt x="11006" y="14338"/>
                </a:cubicBezTo>
                <a:lnTo>
                  <a:pt x="10985" y="14338"/>
                </a:lnTo>
                <a:cubicBezTo>
                  <a:pt x="10927" y="14341"/>
                  <a:pt x="10867" y="14342"/>
                  <a:pt x="10807" y="14342"/>
                </a:cubicBezTo>
                <a:lnTo>
                  <a:pt x="10805" y="14342"/>
                </a:lnTo>
                <a:cubicBezTo>
                  <a:pt x="10745" y="14342"/>
                  <a:pt x="10685" y="14341"/>
                  <a:pt x="10624" y="14338"/>
                </a:cubicBezTo>
                <a:lnTo>
                  <a:pt x="10607" y="14338"/>
                </a:lnTo>
                <a:cubicBezTo>
                  <a:pt x="10550" y="14335"/>
                  <a:pt x="10494" y="14332"/>
                  <a:pt x="10437" y="14327"/>
                </a:cubicBezTo>
                <a:lnTo>
                  <a:pt x="10413" y="14324"/>
                </a:lnTo>
                <a:cubicBezTo>
                  <a:pt x="10357" y="14320"/>
                  <a:pt x="10300" y="14314"/>
                  <a:pt x="10245" y="14306"/>
                </a:cubicBezTo>
                <a:lnTo>
                  <a:pt x="10221" y="14302"/>
                </a:lnTo>
                <a:cubicBezTo>
                  <a:pt x="10164" y="14294"/>
                  <a:pt x="10110" y="14287"/>
                  <a:pt x="10054" y="14276"/>
                </a:cubicBezTo>
                <a:lnTo>
                  <a:pt x="10033" y="14272"/>
                </a:lnTo>
                <a:cubicBezTo>
                  <a:pt x="9977" y="14261"/>
                  <a:pt x="9921" y="14251"/>
                  <a:pt x="9864" y="14239"/>
                </a:cubicBezTo>
                <a:lnTo>
                  <a:pt x="9852" y="14236"/>
                </a:lnTo>
                <a:cubicBezTo>
                  <a:pt x="9735" y="14209"/>
                  <a:pt x="9620" y="14177"/>
                  <a:pt x="9507" y="14140"/>
                </a:cubicBezTo>
                <a:cubicBezTo>
                  <a:pt x="9503" y="14138"/>
                  <a:pt x="9498" y="14137"/>
                  <a:pt x="9495" y="14135"/>
                </a:cubicBezTo>
                <a:cubicBezTo>
                  <a:pt x="9440" y="14119"/>
                  <a:pt x="9388" y="14100"/>
                  <a:pt x="9334" y="14080"/>
                </a:cubicBezTo>
                <a:lnTo>
                  <a:pt x="9314" y="14073"/>
                </a:lnTo>
                <a:cubicBezTo>
                  <a:pt x="9262" y="14053"/>
                  <a:pt x="9211" y="14032"/>
                  <a:pt x="9160" y="14011"/>
                </a:cubicBezTo>
                <a:lnTo>
                  <a:pt x="9137" y="14001"/>
                </a:lnTo>
                <a:cubicBezTo>
                  <a:pt x="9086" y="13980"/>
                  <a:pt x="9035" y="13957"/>
                  <a:pt x="8986" y="13933"/>
                </a:cubicBezTo>
                <a:lnTo>
                  <a:pt x="8966" y="13923"/>
                </a:lnTo>
                <a:cubicBezTo>
                  <a:pt x="8916" y="13897"/>
                  <a:pt x="8865" y="13872"/>
                  <a:pt x="8815" y="13846"/>
                </a:cubicBezTo>
                <a:cubicBezTo>
                  <a:pt x="8811" y="13843"/>
                  <a:pt x="8806" y="13842"/>
                  <a:pt x="8803" y="13839"/>
                </a:cubicBezTo>
                <a:cubicBezTo>
                  <a:pt x="8698" y="13783"/>
                  <a:pt x="8598" y="13722"/>
                  <a:pt x="8499" y="13657"/>
                </a:cubicBezTo>
                <a:lnTo>
                  <a:pt x="8485" y="13648"/>
                </a:lnTo>
                <a:cubicBezTo>
                  <a:pt x="8439" y="13617"/>
                  <a:pt x="8393" y="13586"/>
                  <a:pt x="8348" y="13553"/>
                </a:cubicBezTo>
                <a:lnTo>
                  <a:pt x="8327" y="13538"/>
                </a:lnTo>
                <a:cubicBezTo>
                  <a:pt x="8283" y="13505"/>
                  <a:pt x="8240" y="13472"/>
                  <a:pt x="8196" y="13437"/>
                </a:cubicBezTo>
                <a:cubicBezTo>
                  <a:pt x="8189" y="13431"/>
                  <a:pt x="8181" y="13425"/>
                  <a:pt x="8174" y="13419"/>
                </a:cubicBezTo>
                <a:cubicBezTo>
                  <a:pt x="8130" y="13385"/>
                  <a:pt x="8088" y="13349"/>
                  <a:pt x="8048" y="13313"/>
                </a:cubicBezTo>
                <a:cubicBezTo>
                  <a:pt x="8045" y="13311"/>
                  <a:pt x="8042" y="13308"/>
                  <a:pt x="8039" y="13305"/>
                </a:cubicBezTo>
                <a:lnTo>
                  <a:pt x="8887" y="13042"/>
                </a:lnTo>
                <a:cubicBezTo>
                  <a:pt x="9116" y="12971"/>
                  <a:pt x="9272" y="12760"/>
                  <a:pt x="9271" y="12520"/>
                </a:cubicBezTo>
                <a:lnTo>
                  <a:pt x="9271" y="11958"/>
                </a:lnTo>
                <a:cubicBezTo>
                  <a:pt x="9295" y="11967"/>
                  <a:pt x="9319" y="11978"/>
                  <a:pt x="9341" y="11985"/>
                </a:cubicBezTo>
                <a:cubicBezTo>
                  <a:pt x="9365" y="11994"/>
                  <a:pt x="9383" y="12002"/>
                  <a:pt x="9404" y="12009"/>
                </a:cubicBezTo>
                <a:cubicBezTo>
                  <a:pt x="9436" y="12019"/>
                  <a:pt x="9467" y="12030"/>
                  <a:pt x="9498" y="12040"/>
                </a:cubicBezTo>
                <a:lnTo>
                  <a:pt x="9537" y="12052"/>
                </a:lnTo>
                <a:cubicBezTo>
                  <a:pt x="9579" y="12066"/>
                  <a:pt x="9621" y="12078"/>
                  <a:pt x="9663" y="12088"/>
                </a:cubicBezTo>
                <a:cubicBezTo>
                  <a:pt x="9771" y="12115"/>
                  <a:pt x="9872" y="12139"/>
                  <a:pt x="9966" y="12160"/>
                </a:cubicBezTo>
                <a:lnTo>
                  <a:pt x="10050" y="12180"/>
                </a:lnTo>
                <a:lnTo>
                  <a:pt x="10059" y="12181"/>
                </a:lnTo>
                <a:cubicBezTo>
                  <a:pt x="10326" y="12238"/>
                  <a:pt x="10553" y="12270"/>
                  <a:pt x="10781" y="12270"/>
                </a:cubicBezTo>
                <a:lnTo>
                  <a:pt x="10786" y="12270"/>
                </a:lnTo>
                <a:cubicBezTo>
                  <a:pt x="11035" y="12270"/>
                  <a:pt x="11280" y="12234"/>
                  <a:pt x="11579" y="12168"/>
                </a:cubicBezTo>
                <a:cubicBezTo>
                  <a:pt x="11677" y="12147"/>
                  <a:pt x="11782" y="12121"/>
                  <a:pt x="11895" y="12093"/>
                </a:cubicBezTo>
                <a:lnTo>
                  <a:pt x="11937" y="12082"/>
                </a:lnTo>
                <a:cubicBezTo>
                  <a:pt x="11979" y="12072"/>
                  <a:pt x="12021" y="12060"/>
                  <a:pt x="12064" y="12048"/>
                </a:cubicBezTo>
                <a:lnTo>
                  <a:pt x="12105" y="12034"/>
                </a:lnTo>
                <a:cubicBezTo>
                  <a:pt x="12133" y="12025"/>
                  <a:pt x="12163" y="12017"/>
                  <a:pt x="12191" y="12006"/>
                </a:cubicBezTo>
                <a:cubicBezTo>
                  <a:pt x="12206" y="12000"/>
                  <a:pt x="12223" y="11996"/>
                  <a:pt x="12238" y="11990"/>
                </a:cubicBezTo>
                <a:cubicBezTo>
                  <a:pt x="12272" y="11976"/>
                  <a:pt x="12305" y="11964"/>
                  <a:pt x="12340" y="11949"/>
                </a:cubicBezTo>
                <a:close/>
                <a:moveTo>
                  <a:pt x="14496" y="13283"/>
                </a:moveTo>
                <a:lnTo>
                  <a:pt x="14744" y="13371"/>
                </a:lnTo>
                <a:lnTo>
                  <a:pt x="14845" y="13407"/>
                </a:lnTo>
                <a:lnTo>
                  <a:pt x="14445" y="13819"/>
                </a:lnTo>
                <a:cubicBezTo>
                  <a:pt x="13474" y="14783"/>
                  <a:pt x="12181" y="15313"/>
                  <a:pt x="10805" y="15313"/>
                </a:cubicBezTo>
                <a:cubicBezTo>
                  <a:pt x="9431" y="15313"/>
                  <a:pt x="8138" y="14783"/>
                  <a:pt x="7167" y="13819"/>
                </a:cubicBezTo>
                <a:lnTo>
                  <a:pt x="6765" y="13406"/>
                </a:lnTo>
                <a:lnTo>
                  <a:pt x="7114" y="13283"/>
                </a:lnTo>
                <a:lnTo>
                  <a:pt x="7390" y="13559"/>
                </a:lnTo>
                <a:cubicBezTo>
                  <a:pt x="8297" y="14468"/>
                  <a:pt x="9507" y="14969"/>
                  <a:pt x="10799" y="14970"/>
                </a:cubicBezTo>
                <a:lnTo>
                  <a:pt x="10805" y="14970"/>
                </a:lnTo>
                <a:cubicBezTo>
                  <a:pt x="10811" y="14970"/>
                  <a:pt x="10817" y="14970"/>
                  <a:pt x="10823" y="14970"/>
                </a:cubicBezTo>
                <a:cubicBezTo>
                  <a:pt x="12054" y="14970"/>
                  <a:pt x="13239" y="14497"/>
                  <a:pt x="14129" y="13647"/>
                </a:cubicBezTo>
                <a:cubicBezTo>
                  <a:pt x="14131" y="13645"/>
                  <a:pt x="14132" y="13644"/>
                  <a:pt x="14135" y="13642"/>
                </a:cubicBezTo>
                <a:cubicBezTo>
                  <a:pt x="14153" y="13624"/>
                  <a:pt x="14173" y="13606"/>
                  <a:pt x="14189" y="13589"/>
                </a:cubicBezTo>
                <a:lnTo>
                  <a:pt x="14221" y="13559"/>
                </a:lnTo>
                <a:lnTo>
                  <a:pt x="14496" y="13283"/>
                </a:lnTo>
                <a:close/>
                <a:moveTo>
                  <a:pt x="5347" y="13908"/>
                </a:moveTo>
                <a:lnTo>
                  <a:pt x="5347" y="20716"/>
                </a:lnTo>
                <a:lnTo>
                  <a:pt x="3591" y="20716"/>
                </a:lnTo>
                <a:lnTo>
                  <a:pt x="3591" y="14528"/>
                </a:lnTo>
                <a:lnTo>
                  <a:pt x="4720" y="14129"/>
                </a:lnTo>
                <a:lnTo>
                  <a:pt x="5347" y="13908"/>
                </a:lnTo>
                <a:close/>
                <a:moveTo>
                  <a:pt x="15500" y="13638"/>
                </a:moveTo>
                <a:lnTo>
                  <a:pt x="15632" y="13684"/>
                </a:lnTo>
                <a:lnTo>
                  <a:pt x="15632" y="20716"/>
                </a:lnTo>
                <a:lnTo>
                  <a:pt x="5978" y="20716"/>
                </a:lnTo>
                <a:lnTo>
                  <a:pt x="5978" y="13684"/>
                </a:lnTo>
                <a:lnTo>
                  <a:pt x="6109" y="13638"/>
                </a:lnTo>
                <a:lnTo>
                  <a:pt x="6716" y="14261"/>
                </a:lnTo>
                <a:lnTo>
                  <a:pt x="6720" y="14266"/>
                </a:lnTo>
                <a:cubicBezTo>
                  <a:pt x="7810" y="15348"/>
                  <a:pt x="9260" y="15944"/>
                  <a:pt x="10805" y="15944"/>
                </a:cubicBezTo>
                <a:cubicBezTo>
                  <a:pt x="12349" y="15944"/>
                  <a:pt x="13799" y="15348"/>
                  <a:pt x="14890" y="14266"/>
                </a:cubicBezTo>
                <a:lnTo>
                  <a:pt x="14893" y="14261"/>
                </a:lnTo>
                <a:lnTo>
                  <a:pt x="15500" y="13638"/>
                </a:lnTo>
                <a:close/>
                <a:moveTo>
                  <a:pt x="16263" y="13908"/>
                </a:moveTo>
                <a:lnTo>
                  <a:pt x="16891" y="14129"/>
                </a:lnTo>
                <a:lnTo>
                  <a:pt x="18019" y="14528"/>
                </a:lnTo>
                <a:lnTo>
                  <a:pt x="18019" y="20716"/>
                </a:lnTo>
                <a:lnTo>
                  <a:pt x="16263" y="20716"/>
                </a:lnTo>
                <a:lnTo>
                  <a:pt x="16263" y="13908"/>
                </a:lnTo>
                <a:close/>
                <a:moveTo>
                  <a:pt x="18650" y="14751"/>
                </a:moveTo>
                <a:lnTo>
                  <a:pt x="18887" y="14835"/>
                </a:lnTo>
                <a:cubicBezTo>
                  <a:pt x="19947" y="15208"/>
                  <a:pt x="20681" y="16181"/>
                  <a:pt x="20751" y="17302"/>
                </a:cubicBezTo>
                <a:lnTo>
                  <a:pt x="20943" y="20326"/>
                </a:lnTo>
                <a:cubicBezTo>
                  <a:pt x="20949" y="20426"/>
                  <a:pt x="20915" y="20527"/>
                  <a:pt x="20844" y="20600"/>
                </a:cubicBezTo>
                <a:lnTo>
                  <a:pt x="20846" y="20600"/>
                </a:lnTo>
                <a:cubicBezTo>
                  <a:pt x="20777" y="20674"/>
                  <a:pt x="20681" y="20716"/>
                  <a:pt x="20579" y="20716"/>
                </a:cubicBezTo>
                <a:lnTo>
                  <a:pt x="18650" y="20716"/>
                </a:lnTo>
                <a:lnTo>
                  <a:pt x="18650" y="14751"/>
                </a:lnTo>
                <a:close/>
                <a:moveTo>
                  <a:pt x="10619" y="1"/>
                </a:moveTo>
                <a:cubicBezTo>
                  <a:pt x="10221" y="1"/>
                  <a:pt x="9857" y="224"/>
                  <a:pt x="9675" y="579"/>
                </a:cubicBezTo>
                <a:cubicBezTo>
                  <a:pt x="8739" y="692"/>
                  <a:pt x="7871" y="1126"/>
                  <a:pt x="7222" y="1811"/>
                </a:cubicBezTo>
                <a:cubicBezTo>
                  <a:pt x="6509" y="2558"/>
                  <a:pt x="6101" y="3542"/>
                  <a:pt x="6076" y="4573"/>
                </a:cubicBezTo>
                <a:cubicBezTo>
                  <a:pt x="6076" y="4611"/>
                  <a:pt x="6076" y="4647"/>
                  <a:pt x="6076" y="4684"/>
                </a:cubicBezTo>
                <a:lnTo>
                  <a:pt x="6076" y="4810"/>
                </a:lnTo>
                <a:cubicBezTo>
                  <a:pt x="5767" y="4871"/>
                  <a:pt x="5545" y="5141"/>
                  <a:pt x="5547" y="5456"/>
                </a:cubicBezTo>
                <a:lnTo>
                  <a:pt x="5547" y="5898"/>
                </a:lnTo>
                <a:cubicBezTo>
                  <a:pt x="5547" y="6139"/>
                  <a:pt x="5679" y="6362"/>
                  <a:pt x="5891" y="6478"/>
                </a:cubicBezTo>
                <a:cubicBezTo>
                  <a:pt x="5857" y="6571"/>
                  <a:pt x="5839" y="6670"/>
                  <a:pt x="5837" y="6770"/>
                </a:cubicBezTo>
                <a:lnTo>
                  <a:pt x="5837" y="7561"/>
                </a:lnTo>
                <a:cubicBezTo>
                  <a:pt x="5839" y="8029"/>
                  <a:pt x="6217" y="8406"/>
                  <a:pt x="6684" y="8406"/>
                </a:cubicBezTo>
                <a:lnTo>
                  <a:pt x="6713" y="8406"/>
                </a:lnTo>
                <a:cubicBezTo>
                  <a:pt x="6758" y="9605"/>
                  <a:pt x="7577" y="10905"/>
                  <a:pt x="8640" y="11618"/>
                </a:cubicBezTo>
                <a:lnTo>
                  <a:pt x="8640" y="12457"/>
                </a:lnTo>
                <a:lnTo>
                  <a:pt x="7525" y="12802"/>
                </a:lnTo>
                <a:cubicBezTo>
                  <a:pt x="7514" y="12791"/>
                  <a:pt x="7504" y="12782"/>
                  <a:pt x="7493" y="12773"/>
                </a:cubicBezTo>
                <a:cubicBezTo>
                  <a:pt x="7489" y="12770"/>
                  <a:pt x="7483" y="12766"/>
                  <a:pt x="7478" y="12761"/>
                </a:cubicBezTo>
                <a:cubicBezTo>
                  <a:pt x="7472" y="12757"/>
                  <a:pt x="7465" y="12751"/>
                  <a:pt x="7457" y="12746"/>
                </a:cubicBezTo>
                <a:cubicBezTo>
                  <a:pt x="7387" y="12695"/>
                  <a:pt x="7305" y="12662"/>
                  <a:pt x="7219" y="12649"/>
                </a:cubicBezTo>
                <a:lnTo>
                  <a:pt x="7216" y="12649"/>
                </a:lnTo>
                <a:cubicBezTo>
                  <a:pt x="7188" y="12644"/>
                  <a:pt x="7161" y="12641"/>
                  <a:pt x="7132" y="12641"/>
                </a:cubicBezTo>
                <a:lnTo>
                  <a:pt x="7096" y="12641"/>
                </a:lnTo>
                <a:cubicBezTo>
                  <a:pt x="7087" y="12641"/>
                  <a:pt x="7078" y="12643"/>
                  <a:pt x="7068" y="12644"/>
                </a:cubicBezTo>
                <a:cubicBezTo>
                  <a:pt x="7063" y="12644"/>
                  <a:pt x="7057" y="12646"/>
                  <a:pt x="7051" y="12646"/>
                </a:cubicBezTo>
                <a:cubicBezTo>
                  <a:pt x="7047" y="12647"/>
                  <a:pt x="7036" y="12649"/>
                  <a:pt x="7027" y="12650"/>
                </a:cubicBezTo>
                <a:cubicBezTo>
                  <a:pt x="7020" y="12652"/>
                  <a:pt x="7012" y="12653"/>
                  <a:pt x="7005" y="12655"/>
                </a:cubicBezTo>
                <a:cubicBezTo>
                  <a:pt x="6997" y="12656"/>
                  <a:pt x="6993" y="12658"/>
                  <a:pt x="6985" y="12659"/>
                </a:cubicBezTo>
                <a:cubicBezTo>
                  <a:pt x="6972" y="12662"/>
                  <a:pt x="6958" y="12667"/>
                  <a:pt x="6945" y="12673"/>
                </a:cubicBezTo>
                <a:lnTo>
                  <a:pt x="3883" y="13753"/>
                </a:lnTo>
                <a:lnTo>
                  <a:pt x="3170" y="14007"/>
                </a:lnTo>
                <a:lnTo>
                  <a:pt x="2512" y="14239"/>
                </a:lnTo>
                <a:cubicBezTo>
                  <a:pt x="1214" y="14697"/>
                  <a:pt x="315" y="15887"/>
                  <a:pt x="230" y="17262"/>
                </a:cubicBezTo>
                <a:lnTo>
                  <a:pt x="206" y="17626"/>
                </a:lnTo>
                <a:cubicBezTo>
                  <a:pt x="195" y="17799"/>
                  <a:pt x="327" y="17949"/>
                  <a:pt x="501" y="17960"/>
                </a:cubicBezTo>
                <a:cubicBezTo>
                  <a:pt x="508" y="17960"/>
                  <a:pt x="516" y="17961"/>
                  <a:pt x="523" y="17961"/>
                </a:cubicBezTo>
                <a:cubicBezTo>
                  <a:pt x="687" y="17961"/>
                  <a:pt x="825" y="17831"/>
                  <a:pt x="837" y="17665"/>
                </a:cubicBezTo>
                <a:lnTo>
                  <a:pt x="859" y="17302"/>
                </a:lnTo>
                <a:cubicBezTo>
                  <a:pt x="930" y="16180"/>
                  <a:pt x="1662" y="15207"/>
                  <a:pt x="2723" y="14834"/>
                </a:cubicBezTo>
                <a:lnTo>
                  <a:pt x="2960" y="14750"/>
                </a:lnTo>
                <a:lnTo>
                  <a:pt x="2960" y="20714"/>
                </a:lnTo>
                <a:lnTo>
                  <a:pt x="1030" y="20714"/>
                </a:lnTo>
                <a:cubicBezTo>
                  <a:pt x="820" y="20714"/>
                  <a:pt x="654" y="20536"/>
                  <a:pt x="667" y="20325"/>
                </a:cubicBezTo>
                <a:lnTo>
                  <a:pt x="756" y="18937"/>
                </a:lnTo>
                <a:cubicBezTo>
                  <a:pt x="766" y="18763"/>
                  <a:pt x="634" y="18613"/>
                  <a:pt x="461" y="18601"/>
                </a:cubicBezTo>
                <a:cubicBezTo>
                  <a:pt x="454" y="18601"/>
                  <a:pt x="448" y="18601"/>
                  <a:pt x="441" y="18601"/>
                </a:cubicBezTo>
                <a:cubicBezTo>
                  <a:pt x="276" y="18601"/>
                  <a:pt x="136" y="18729"/>
                  <a:pt x="125" y="18896"/>
                </a:cubicBezTo>
                <a:lnTo>
                  <a:pt x="36" y="20286"/>
                </a:lnTo>
                <a:cubicBezTo>
                  <a:pt x="1" y="20860"/>
                  <a:pt x="455" y="21345"/>
                  <a:pt x="1030" y="21345"/>
                </a:cubicBezTo>
                <a:lnTo>
                  <a:pt x="20579" y="21345"/>
                </a:lnTo>
                <a:cubicBezTo>
                  <a:pt x="21154" y="21345"/>
                  <a:pt x="21610" y="20860"/>
                  <a:pt x="21573" y="20286"/>
                </a:cubicBezTo>
                <a:lnTo>
                  <a:pt x="21381" y="17263"/>
                </a:lnTo>
                <a:cubicBezTo>
                  <a:pt x="21295" y="15887"/>
                  <a:pt x="20396" y="14697"/>
                  <a:pt x="19098" y="14239"/>
                </a:cubicBezTo>
                <a:lnTo>
                  <a:pt x="18440" y="14007"/>
                </a:lnTo>
                <a:lnTo>
                  <a:pt x="18225" y="13932"/>
                </a:lnTo>
                <a:lnTo>
                  <a:pt x="14666" y="12674"/>
                </a:lnTo>
                <a:cubicBezTo>
                  <a:pt x="14652" y="12670"/>
                  <a:pt x="14639" y="12665"/>
                  <a:pt x="14624" y="12661"/>
                </a:cubicBezTo>
                <a:cubicBezTo>
                  <a:pt x="14619" y="12659"/>
                  <a:pt x="14612" y="12658"/>
                  <a:pt x="14606" y="12656"/>
                </a:cubicBezTo>
                <a:cubicBezTo>
                  <a:pt x="14598" y="12655"/>
                  <a:pt x="14591" y="12653"/>
                  <a:pt x="14582" y="12652"/>
                </a:cubicBezTo>
                <a:cubicBezTo>
                  <a:pt x="14574" y="12650"/>
                  <a:pt x="14567" y="12649"/>
                  <a:pt x="14559" y="12649"/>
                </a:cubicBezTo>
                <a:cubicBezTo>
                  <a:pt x="14552" y="12647"/>
                  <a:pt x="14547" y="12646"/>
                  <a:pt x="14541" y="12646"/>
                </a:cubicBezTo>
                <a:cubicBezTo>
                  <a:pt x="14532" y="12644"/>
                  <a:pt x="14523" y="12644"/>
                  <a:pt x="14514" y="12643"/>
                </a:cubicBezTo>
                <a:lnTo>
                  <a:pt x="14478" y="12643"/>
                </a:lnTo>
                <a:cubicBezTo>
                  <a:pt x="14450" y="12643"/>
                  <a:pt x="14423" y="12646"/>
                  <a:pt x="14394" y="12650"/>
                </a:cubicBezTo>
                <a:lnTo>
                  <a:pt x="14391" y="12650"/>
                </a:lnTo>
                <a:cubicBezTo>
                  <a:pt x="14304" y="12664"/>
                  <a:pt x="14223" y="12697"/>
                  <a:pt x="14152" y="12748"/>
                </a:cubicBezTo>
                <a:lnTo>
                  <a:pt x="14132" y="12763"/>
                </a:lnTo>
                <a:cubicBezTo>
                  <a:pt x="14126" y="12767"/>
                  <a:pt x="14122" y="12770"/>
                  <a:pt x="14116" y="12776"/>
                </a:cubicBezTo>
                <a:cubicBezTo>
                  <a:pt x="14105" y="12785"/>
                  <a:pt x="14096" y="12794"/>
                  <a:pt x="14086" y="12803"/>
                </a:cubicBezTo>
                <a:lnTo>
                  <a:pt x="12971" y="12457"/>
                </a:lnTo>
                <a:lnTo>
                  <a:pt x="12971" y="11609"/>
                </a:lnTo>
                <a:cubicBezTo>
                  <a:pt x="14030" y="10897"/>
                  <a:pt x="14850" y="9605"/>
                  <a:pt x="14898" y="8406"/>
                </a:cubicBezTo>
                <a:lnTo>
                  <a:pt x="14928" y="8406"/>
                </a:lnTo>
                <a:cubicBezTo>
                  <a:pt x="15394" y="8405"/>
                  <a:pt x="15772" y="8027"/>
                  <a:pt x="15772" y="7561"/>
                </a:cubicBezTo>
                <a:lnTo>
                  <a:pt x="15772" y="6768"/>
                </a:lnTo>
                <a:cubicBezTo>
                  <a:pt x="15772" y="6670"/>
                  <a:pt x="15754" y="6571"/>
                  <a:pt x="15719" y="6476"/>
                </a:cubicBezTo>
                <a:cubicBezTo>
                  <a:pt x="15932" y="6361"/>
                  <a:pt x="16064" y="6139"/>
                  <a:pt x="16064" y="5896"/>
                </a:cubicBezTo>
                <a:lnTo>
                  <a:pt x="16064" y="5456"/>
                </a:lnTo>
                <a:cubicBezTo>
                  <a:pt x="16065" y="5141"/>
                  <a:pt x="15843" y="4871"/>
                  <a:pt x="15536" y="4810"/>
                </a:cubicBezTo>
                <a:lnTo>
                  <a:pt x="15536" y="4684"/>
                </a:lnTo>
                <a:cubicBezTo>
                  <a:pt x="15536" y="4647"/>
                  <a:pt x="15536" y="4609"/>
                  <a:pt x="15535" y="4573"/>
                </a:cubicBezTo>
                <a:cubicBezTo>
                  <a:pt x="15524" y="4192"/>
                  <a:pt x="15464" y="3815"/>
                  <a:pt x="15352" y="3451"/>
                </a:cubicBezTo>
                <a:cubicBezTo>
                  <a:pt x="15309" y="3317"/>
                  <a:pt x="15184" y="3232"/>
                  <a:pt x="15050" y="3232"/>
                </a:cubicBezTo>
                <a:cubicBezTo>
                  <a:pt x="15020" y="3232"/>
                  <a:pt x="14990" y="3236"/>
                  <a:pt x="14959" y="3245"/>
                </a:cubicBezTo>
                <a:cubicBezTo>
                  <a:pt x="14794" y="3296"/>
                  <a:pt x="14700" y="3470"/>
                  <a:pt x="14749" y="3636"/>
                </a:cubicBezTo>
                <a:cubicBezTo>
                  <a:pt x="14844" y="3945"/>
                  <a:pt x="14895" y="4266"/>
                  <a:pt x="14904" y="4588"/>
                </a:cubicBezTo>
                <a:cubicBezTo>
                  <a:pt x="14904" y="4620"/>
                  <a:pt x="14905" y="4653"/>
                  <a:pt x="14905" y="4684"/>
                </a:cubicBezTo>
                <a:lnTo>
                  <a:pt x="14905" y="5114"/>
                </a:lnTo>
                <a:cubicBezTo>
                  <a:pt x="14905" y="5288"/>
                  <a:pt x="15046" y="5430"/>
                  <a:pt x="15220" y="5430"/>
                </a:cubicBezTo>
                <a:lnTo>
                  <a:pt x="15418" y="5430"/>
                </a:lnTo>
                <a:cubicBezTo>
                  <a:pt x="15422" y="5430"/>
                  <a:pt x="15433" y="5439"/>
                  <a:pt x="15433" y="5456"/>
                </a:cubicBezTo>
                <a:lnTo>
                  <a:pt x="15433" y="5898"/>
                </a:lnTo>
                <a:cubicBezTo>
                  <a:pt x="15433" y="5913"/>
                  <a:pt x="15422" y="5923"/>
                  <a:pt x="15418" y="5923"/>
                </a:cubicBezTo>
                <a:lnTo>
                  <a:pt x="6194" y="5923"/>
                </a:lnTo>
                <a:cubicBezTo>
                  <a:pt x="6188" y="5923"/>
                  <a:pt x="6179" y="5914"/>
                  <a:pt x="6179" y="5898"/>
                </a:cubicBezTo>
                <a:lnTo>
                  <a:pt x="6179" y="5456"/>
                </a:lnTo>
                <a:cubicBezTo>
                  <a:pt x="6179" y="5439"/>
                  <a:pt x="6188" y="5430"/>
                  <a:pt x="6194" y="5430"/>
                </a:cubicBezTo>
                <a:lnTo>
                  <a:pt x="6390" y="5430"/>
                </a:lnTo>
                <a:cubicBezTo>
                  <a:pt x="6566" y="5430"/>
                  <a:pt x="6707" y="5288"/>
                  <a:pt x="6707" y="5114"/>
                </a:cubicBezTo>
                <a:lnTo>
                  <a:pt x="6707" y="4684"/>
                </a:lnTo>
                <a:cubicBezTo>
                  <a:pt x="6707" y="4653"/>
                  <a:pt x="6707" y="4620"/>
                  <a:pt x="6708" y="4588"/>
                </a:cubicBezTo>
                <a:cubicBezTo>
                  <a:pt x="6750" y="2923"/>
                  <a:pt x="7974" y="1514"/>
                  <a:pt x="9560" y="1233"/>
                </a:cubicBezTo>
                <a:lnTo>
                  <a:pt x="9560" y="2394"/>
                </a:lnTo>
                <a:cubicBezTo>
                  <a:pt x="9560" y="2671"/>
                  <a:pt x="9669" y="2937"/>
                  <a:pt x="9863" y="3134"/>
                </a:cubicBezTo>
                <a:lnTo>
                  <a:pt x="9870" y="3142"/>
                </a:lnTo>
                <a:lnTo>
                  <a:pt x="9878" y="3149"/>
                </a:lnTo>
                <a:cubicBezTo>
                  <a:pt x="10075" y="3344"/>
                  <a:pt x="10341" y="3454"/>
                  <a:pt x="10618" y="3454"/>
                </a:cubicBezTo>
                <a:lnTo>
                  <a:pt x="10993" y="3454"/>
                </a:lnTo>
                <a:cubicBezTo>
                  <a:pt x="11270" y="3454"/>
                  <a:pt x="11535" y="3344"/>
                  <a:pt x="11733" y="3149"/>
                </a:cubicBezTo>
                <a:lnTo>
                  <a:pt x="11740" y="3142"/>
                </a:lnTo>
                <a:lnTo>
                  <a:pt x="11748" y="3134"/>
                </a:lnTo>
                <a:cubicBezTo>
                  <a:pt x="11941" y="2937"/>
                  <a:pt x="12051" y="2671"/>
                  <a:pt x="12051" y="2394"/>
                </a:cubicBezTo>
                <a:lnTo>
                  <a:pt x="12051" y="1233"/>
                </a:lnTo>
                <a:cubicBezTo>
                  <a:pt x="12914" y="1384"/>
                  <a:pt x="13692" y="1870"/>
                  <a:pt x="14225" y="2596"/>
                </a:cubicBezTo>
                <a:cubicBezTo>
                  <a:pt x="14287" y="2680"/>
                  <a:pt x="14383" y="2725"/>
                  <a:pt x="14480" y="2725"/>
                </a:cubicBezTo>
                <a:cubicBezTo>
                  <a:pt x="14545" y="2725"/>
                  <a:pt x="14610" y="2705"/>
                  <a:pt x="14666" y="2664"/>
                </a:cubicBezTo>
                <a:cubicBezTo>
                  <a:pt x="14806" y="2560"/>
                  <a:pt x="14836" y="2363"/>
                  <a:pt x="14735" y="2223"/>
                </a:cubicBezTo>
                <a:cubicBezTo>
                  <a:pt x="14059" y="1302"/>
                  <a:pt x="13047" y="710"/>
                  <a:pt x="11935" y="578"/>
                </a:cubicBezTo>
                <a:cubicBezTo>
                  <a:pt x="11754" y="224"/>
                  <a:pt x="11390" y="1"/>
                  <a:pt x="109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39"/>
          <p:cNvSpPr/>
          <p:nvPr/>
        </p:nvSpPr>
        <p:spPr>
          <a:xfrm>
            <a:off x="1655249" y="1923328"/>
            <a:ext cx="626347" cy="469128"/>
          </a:xfrm>
          <a:custGeom>
            <a:avLst/>
            <a:gdLst/>
            <a:ahLst/>
            <a:cxnLst/>
            <a:rect l="l" t="t" r="r" b="b"/>
            <a:pathLst>
              <a:path w="21561" h="16149" extrusionOk="0">
                <a:moveTo>
                  <a:pt x="20886" y="3849"/>
                </a:moveTo>
                <a:lnTo>
                  <a:pt x="20912" y="4457"/>
                </a:lnTo>
                <a:lnTo>
                  <a:pt x="20120" y="4490"/>
                </a:lnTo>
                <a:lnTo>
                  <a:pt x="9395" y="4925"/>
                </a:lnTo>
                <a:lnTo>
                  <a:pt x="5571" y="5080"/>
                </a:lnTo>
                <a:lnTo>
                  <a:pt x="5545" y="4470"/>
                </a:lnTo>
                <a:lnTo>
                  <a:pt x="7568" y="4390"/>
                </a:lnTo>
                <a:lnTo>
                  <a:pt x="19229" y="3916"/>
                </a:lnTo>
                <a:lnTo>
                  <a:pt x="20886" y="3849"/>
                </a:lnTo>
                <a:close/>
                <a:moveTo>
                  <a:pt x="7086" y="10767"/>
                </a:moveTo>
                <a:lnTo>
                  <a:pt x="7242" y="10781"/>
                </a:lnTo>
                <a:lnTo>
                  <a:pt x="10123" y="11042"/>
                </a:lnTo>
                <a:lnTo>
                  <a:pt x="7862" y="14001"/>
                </a:lnTo>
                <a:cubicBezTo>
                  <a:pt x="7853" y="14013"/>
                  <a:pt x="7844" y="14025"/>
                  <a:pt x="7838" y="14039"/>
                </a:cubicBezTo>
                <a:cubicBezTo>
                  <a:pt x="7732" y="14226"/>
                  <a:pt x="7534" y="14342"/>
                  <a:pt x="7320" y="14342"/>
                </a:cubicBezTo>
                <a:cubicBezTo>
                  <a:pt x="7302" y="14342"/>
                  <a:pt x="7284" y="14342"/>
                  <a:pt x="7266" y="14340"/>
                </a:cubicBezTo>
                <a:lnTo>
                  <a:pt x="7225" y="14336"/>
                </a:lnTo>
                <a:cubicBezTo>
                  <a:pt x="6900" y="14306"/>
                  <a:pt x="6660" y="14021"/>
                  <a:pt x="6686" y="13697"/>
                </a:cubicBezTo>
                <a:lnTo>
                  <a:pt x="7086" y="10767"/>
                </a:lnTo>
                <a:close/>
                <a:moveTo>
                  <a:pt x="17522" y="12621"/>
                </a:moveTo>
                <a:cubicBezTo>
                  <a:pt x="17765" y="12621"/>
                  <a:pt x="18004" y="12715"/>
                  <a:pt x="18183" y="12894"/>
                </a:cubicBezTo>
                <a:cubicBezTo>
                  <a:pt x="18449" y="13161"/>
                  <a:pt x="18529" y="13562"/>
                  <a:pt x="18385" y="13911"/>
                </a:cubicBezTo>
                <a:cubicBezTo>
                  <a:pt x="18241" y="14261"/>
                  <a:pt x="17899" y="14488"/>
                  <a:pt x="17522" y="14488"/>
                </a:cubicBezTo>
                <a:cubicBezTo>
                  <a:pt x="17006" y="14487"/>
                  <a:pt x="16590" y="14070"/>
                  <a:pt x="16588" y="13555"/>
                </a:cubicBezTo>
                <a:cubicBezTo>
                  <a:pt x="16588" y="13177"/>
                  <a:pt x="16816" y="12837"/>
                  <a:pt x="17165" y="12692"/>
                </a:cubicBezTo>
                <a:cubicBezTo>
                  <a:pt x="17281" y="12644"/>
                  <a:pt x="17402" y="12621"/>
                  <a:pt x="17522" y="12621"/>
                </a:cubicBezTo>
                <a:close/>
                <a:moveTo>
                  <a:pt x="17493" y="11598"/>
                </a:moveTo>
                <a:cubicBezTo>
                  <a:pt x="17495" y="11598"/>
                  <a:pt x="17497" y="11598"/>
                  <a:pt x="17499" y="11598"/>
                </a:cubicBezTo>
                <a:cubicBezTo>
                  <a:pt x="17558" y="11598"/>
                  <a:pt x="17618" y="11601"/>
                  <a:pt x="17678" y="11607"/>
                </a:cubicBezTo>
                <a:cubicBezTo>
                  <a:pt x="18721" y="11701"/>
                  <a:pt x="19504" y="12599"/>
                  <a:pt x="19458" y="13645"/>
                </a:cubicBezTo>
                <a:cubicBezTo>
                  <a:pt x="19412" y="14691"/>
                  <a:pt x="18551" y="15516"/>
                  <a:pt x="17504" y="15518"/>
                </a:cubicBezTo>
                <a:cubicBezTo>
                  <a:pt x="17445" y="15518"/>
                  <a:pt x="17385" y="15515"/>
                  <a:pt x="17326" y="15510"/>
                </a:cubicBezTo>
                <a:cubicBezTo>
                  <a:pt x="16248" y="15412"/>
                  <a:pt x="15454" y="14458"/>
                  <a:pt x="15550" y="13381"/>
                </a:cubicBezTo>
                <a:cubicBezTo>
                  <a:pt x="15578" y="13056"/>
                  <a:pt x="15689" y="12741"/>
                  <a:pt x="15869" y="12468"/>
                </a:cubicBezTo>
                <a:lnTo>
                  <a:pt x="16179" y="12755"/>
                </a:lnTo>
                <a:cubicBezTo>
                  <a:pt x="15766" y="13445"/>
                  <a:pt x="15942" y="14337"/>
                  <a:pt x="16588" y="14817"/>
                </a:cubicBezTo>
                <a:cubicBezTo>
                  <a:pt x="16869" y="15025"/>
                  <a:pt x="17198" y="15128"/>
                  <a:pt x="17525" y="15128"/>
                </a:cubicBezTo>
                <a:cubicBezTo>
                  <a:pt x="17951" y="15128"/>
                  <a:pt x="18374" y="14954"/>
                  <a:pt x="18682" y="14617"/>
                </a:cubicBezTo>
                <a:cubicBezTo>
                  <a:pt x="19226" y="14024"/>
                  <a:pt x="19232" y="13116"/>
                  <a:pt x="18697" y="12515"/>
                </a:cubicBezTo>
                <a:cubicBezTo>
                  <a:pt x="18388" y="12169"/>
                  <a:pt x="17958" y="11990"/>
                  <a:pt x="17525" y="11990"/>
                </a:cubicBezTo>
                <a:cubicBezTo>
                  <a:pt x="17204" y="11990"/>
                  <a:pt x="16882" y="12088"/>
                  <a:pt x="16605" y="12289"/>
                </a:cubicBezTo>
                <a:lnTo>
                  <a:pt x="16299" y="12005"/>
                </a:lnTo>
                <a:cubicBezTo>
                  <a:pt x="16640" y="11741"/>
                  <a:pt x="17060" y="11598"/>
                  <a:pt x="17493" y="11598"/>
                </a:cubicBezTo>
                <a:close/>
                <a:moveTo>
                  <a:pt x="13327" y="0"/>
                </a:moveTo>
                <a:cubicBezTo>
                  <a:pt x="12869" y="0"/>
                  <a:pt x="12410" y="135"/>
                  <a:pt x="12048" y="400"/>
                </a:cubicBezTo>
                <a:lnTo>
                  <a:pt x="7448" y="3762"/>
                </a:lnTo>
                <a:lnTo>
                  <a:pt x="5346" y="3847"/>
                </a:lnTo>
                <a:cubicBezTo>
                  <a:pt x="5094" y="3858"/>
                  <a:pt x="4899" y="4070"/>
                  <a:pt x="4908" y="4322"/>
                </a:cubicBezTo>
                <a:lnTo>
                  <a:pt x="4947" y="5281"/>
                </a:lnTo>
                <a:cubicBezTo>
                  <a:pt x="4956" y="5525"/>
                  <a:pt x="5157" y="5719"/>
                  <a:pt x="5403" y="5719"/>
                </a:cubicBezTo>
                <a:lnTo>
                  <a:pt x="5421" y="5719"/>
                </a:lnTo>
                <a:lnTo>
                  <a:pt x="5611" y="5710"/>
                </a:lnTo>
                <a:lnTo>
                  <a:pt x="6381" y="7605"/>
                </a:lnTo>
                <a:cubicBezTo>
                  <a:pt x="6433" y="7724"/>
                  <a:pt x="6549" y="7795"/>
                  <a:pt x="6671" y="7795"/>
                </a:cubicBezTo>
                <a:cubicBezTo>
                  <a:pt x="6711" y="7795"/>
                  <a:pt x="6752" y="7788"/>
                  <a:pt x="6791" y="7772"/>
                </a:cubicBezTo>
                <a:cubicBezTo>
                  <a:pt x="6949" y="7707"/>
                  <a:pt x="7027" y="7528"/>
                  <a:pt x="6966" y="7367"/>
                </a:cubicBezTo>
                <a:lnTo>
                  <a:pt x="6281" y="5683"/>
                </a:lnTo>
                <a:lnTo>
                  <a:pt x="6554" y="5672"/>
                </a:lnTo>
                <a:lnTo>
                  <a:pt x="19443" y="5149"/>
                </a:lnTo>
                <a:lnTo>
                  <a:pt x="14779" y="10829"/>
                </a:lnTo>
                <a:lnTo>
                  <a:pt x="10762" y="10465"/>
                </a:lnTo>
                <a:cubicBezTo>
                  <a:pt x="10757" y="10465"/>
                  <a:pt x="10754" y="10465"/>
                  <a:pt x="10751" y="10463"/>
                </a:cubicBezTo>
                <a:lnTo>
                  <a:pt x="8127" y="10226"/>
                </a:lnTo>
                <a:lnTo>
                  <a:pt x="7442" y="8539"/>
                </a:lnTo>
                <a:cubicBezTo>
                  <a:pt x="7392" y="8418"/>
                  <a:pt x="7274" y="8343"/>
                  <a:pt x="7150" y="8343"/>
                </a:cubicBezTo>
                <a:cubicBezTo>
                  <a:pt x="7110" y="8343"/>
                  <a:pt x="7069" y="8351"/>
                  <a:pt x="7030" y="8367"/>
                </a:cubicBezTo>
                <a:cubicBezTo>
                  <a:pt x="6868" y="8431"/>
                  <a:pt x="6792" y="8616"/>
                  <a:pt x="6856" y="8777"/>
                </a:cubicBezTo>
                <a:lnTo>
                  <a:pt x="7420" y="10162"/>
                </a:lnTo>
                <a:lnTo>
                  <a:pt x="7191" y="10143"/>
                </a:lnTo>
                <a:lnTo>
                  <a:pt x="5954" y="10030"/>
                </a:lnTo>
                <a:cubicBezTo>
                  <a:pt x="5945" y="10029"/>
                  <a:pt x="5936" y="10023"/>
                  <a:pt x="5932" y="10015"/>
                </a:cubicBezTo>
                <a:lnTo>
                  <a:pt x="2986" y="4289"/>
                </a:lnTo>
                <a:cubicBezTo>
                  <a:pt x="2871" y="4069"/>
                  <a:pt x="2646" y="3932"/>
                  <a:pt x="2400" y="3932"/>
                </a:cubicBezTo>
                <a:cubicBezTo>
                  <a:pt x="2391" y="3932"/>
                  <a:pt x="2382" y="3932"/>
                  <a:pt x="2373" y="3932"/>
                </a:cubicBezTo>
                <a:lnTo>
                  <a:pt x="314" y="4016"/>
                </a:lnTo>
                <a:cubicBezTo>
                  <a:pt x="138" y="4021"/>
                  <a:pt x="0" y="4169"/>
                  <a:pt x="8" y="4345"/>
                </a:cubicBezTo>
                <a:cubicBezTo>
                  <a:pt x="14" y="4514"/>
                  <a:pt x="155" y="4648"/>
                  <a:pt x="323" y="4648"/>
                </a:cubicBezTo>
                <a:cubicBezTo>
                  <a:pt x="328" y="4648"/>
                  <a:pt x="334" y="4648"/>
                  <a:pt x="339" y="4647"/>
                </a:cubicBezTo>
                <a:lnTo>
                  <a:pt x="2398" y="4563"/>
                </a:lnTo>
                <a:cubicBezTo>
                  <a:pt x="2399" y="4563"/>
                  <a:pt x="2400" y="4563"/>
                  <a:pt x="2401" y="4563"/>
                </a:cubicBezTo>
                <a:cubicBezTo>
                  <a:pt x="2411" y="4563"/>
                  <a:pt x="2420" y="4569"/>
                  <a:pt x="2425" y="4578"/>
                </a:cubicBezTo>
                <a:lnTo>
                  <a:pt x="5371" y="10303"/>
                </a:lnTo>
                <a:cubicBezTo>
                  <a:pt x="5473" y="10504"/>
                  <a:pt x="5673" y="10639"/>
                  <a:pt x="5897" y="10658"/>
                </a:cubicBezTo>
                <a:lnTo>
                  <a:pt x="6456" y="10709"/>
                </a:lnTo>
                <a:lnTo>
                  <a:pt x="6061" y="13618"/>
                </a:lnTo>
                <a:cubicBezTo>
                  <a:pt x="6061" y="13622"/>
                  <a:pt x="6059" y="13628"/>
                  <a:pt x="6059" y="13633"/>
                </a:cubicBezTo>
                <a:cubicBezTo>
                  <a:pt x="5999" y="14306"/>
                  <a:pt x="6495" y="14901"/>
                  <a:pt x="7168" y="14962"/>
                </a:cubicBezTo>
                <a:lnTo>
                  <a:pt x="7210" y="14966"/>
                </a:lnTo>
                <a:cubicBezTo>
                  <a:pt x="7248" y="14969"/>
                  <a:pt x="7284" y="14971"/>
                  <a:pt x="7321" y="14971"/>
                </a:cubicBezTo>
                <a:cubicBezTo>
                  <a:pt x="7756" y="14971"/>
                  <a:pt x="8156" y="14742"/>
                  <a:pt x="8376" y="14367"/>
                </a:cubicBezTo>
                <a:lnTo>
                  <a:pt x="10868" y="11108"/>
                </a:lnTo>
                <a:lnTo>
                  <a:pt x="14733" y="11458"/>
                </a:lnTo>
                <a:lnTo>
                  <a:pt x="14782" y="11463"/>
                </a:lnTo>
                <a:lnTo>
                  <a:pt x="15406" y="12038"/>
                </a:lnTo>
                <a:cubicBezTo>
                  <a:pt x="15132" y="12416"/>
                  <a:pt x="14965" y="12859"/>
                  <a:pt x="14923" y="13324"/>
                </a:cubicBezTo>
                <a:cubicBezTo>
                  <a:pt x="14794" y="14748"/>
                  <a:pt x="15848" y="16009"/>
                  <a:pt x="17270" y="16138"/>
                </a:cubicBezTo>
                <a:cubicBezTo>
                  <a:pt x="17348" y="16144"/>
                  <a:pt x="17427" y="16149"/>
                  <a:pt x="17505" y="16149"/>
                </a:cubicBezTo>
                <a:cubicBezTo>
                  <a:pt x="18845" y="16147"/>
                  <a:pt x="19963" y="15125"/>
                  <a:pt x="20083" y="13790"/>
                </a:cubicBezTo>
                <a:cubicBezTo>
                  <a:pt x="20212" y="12366"/>
                  <a:pt x="19160" y="11106"/>
                  <a:pt x="17736" y="10977"/>
                </a:cubicBezTo>
                <a:cubicBezTo>
                  <a:pt x="17658" y="10970"/>
                  <a:pt x="17579" y="10967"/>
                  <a:pt x="17501" y="10967"/>
                </a:cubicBezTo>
                <a:cubicBezTo>
                  <a:pt x="16891" y="10967"/>
                  <a:pt x="16300" y="11183"/>
                  <a:pt x="15836" y="11575"/>
                </a:cubicBezTo>
                <a:lnTo>
                  <a:pt x="15350" y="11129"/>
                </a:lnTo>
                <a:lnTo>
                  <a:pt x="20288" y="5113"/>
                </a:lnTo>
                <a:lnTo>
                  <a:pt x="21114" y="5080"/>
                </a:lnTo>
                <a:cubicBezTo>
                  <a:pt x="21364" y="5070"/>
                  <a:pt x="21560" y="4857"/>
                  <a:pt x="21550" y="4607"/>
                </a:cubicBezTo>
                <a:lnTo>
                  <a:pt x="21511" y="3648"/>
                </a:lnTo>
                <a:cubicBezTo>
                  <a:pt x="21501" y="3403"/>
                  <a:pt x="21300" y="3211"/>
                  <a:pt x="21058" y="3211"/>
                </a:cubicBezTo>
                <a:cubicBezTo>
                  <a:pt x="21051" y="3211"/>
                  <a:pt x="21043" y="3211"/>
                  <a:pt x="21036" y="3212"/>
                </a:cubicBezTo>
                <a:lnTo>
                  <a:pt x="19301" y="3282"/>
                </a:lnTo>
                <a:lnTo>
                  <a:pt x="17681" y="2289"/>
                </a:lnTo>
                <a:cubicBezTo>
                  <a:pt x="17629" y="2257"/>
                  <a:pt x="17572" y="2242"/>
                  <a:pt x="17516" y="2242"/>
                </a:cubicBezTo>
                <a:cubicBezTo>
                  <a:pt x="17410" y="2242"/>
                  <a:pt x="17307" y="2295"/>
                  <a:pt x="17248" y="2392"/>
                </a:cubicBezTo>
                <a:cubicBezTo>
                  <a:pt x="17156" y="2542"/>
                  <a:pt x="17203" y="2735"/>
                  <a:pt x="17351" y="2827"/>
                </a:cubicBezTo>
                <a:lnTo>
                  <a:pt x="18169" y="3327"/>
                </a:lnTo>
                <a:lnTo>
                  <a:pt x="11501" y="3598"/>
                </a:lnTo>
                <a:lnTo>
                  <a:pt x="8580" y="3717"/>
                </a:lnTo>
                <a:lnTo>
                  <a:pt x="12421" y="910"/>
                </a:lnTo>
                <a:cubicBezTo>
                  <a:pt x="12673" y="725"/>
                  <a:pt x="13001" y="631"/>
                  <a:pt x="13327" y="631"/>
                </a:cubicBezTo>
                <a:cubicBezTo>
                  <a:pt x="13607" y="631"/>
                  <a:pt x="13886" y="700"/>
                  <a:pt x="14114" y="841"/>
                </a:cubicBezTo>
                <a:lnTo>
                  <a:pt x="16266" y="2161"/>
                </a:lnTo>
                <a:cubicBezTo>
                  <a:pt x="16318" y="2193"/>
                  <a:pt x="16374" y="2208"/>
                  <a:pt x="16430" y="2208"/>
                </a:cubicBezTo>
                <a:cubicBezTo>
                  <a:pt x="16537" y="2208"/>
                  <a:pt x="16641" y="2154"/>
                  <a:pt x="16701" y="2056"/>
                </a:cubicBezTo>
                <a:cubicBezTo>
                  <a:pt x="16792" y="1908"/>
                  <a:pt x="16746" y="1715"/>
                  <a:pt x="16597" y="1623"/>
                </a:cubicBezTo>
                <a:lnTo>
                  <a:pt x="14445" y="303"/>
                </a:lnTo>
                <a:cubicBezTo>
                  <a:pt x="14115" y="100"/>
                  <a:pt x="13721" y="0"/>
                  <a:pt x="13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6" name="Google Shape;8786;p39"/>
          <p:cNvGrpSpPr/>
          <p:nvPr/>
        </p:nvGrpSpPr>
        <p:grpSpPr>
          <a:xfrm>
            <a:off x="2200504" y="675728"/>
            <a:ext cx="1090550" cy="21378"/>
            <a:chOff x="2940000" y="3484425"/>
            <a:chExt cx="641500" cy="12575"/>
          </a:xfrm>
        </p:grpSpPr>
        <p:sp>
          <p:nvSpPr>
            <p:cNvPr id="8787" name="Google Shape;878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39"/>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39"/>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39"/>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39"/>
          <p:cNvGrpSpPr/>
          <p:nvPr/>
        </p:nvGrpSpPr>
        <p:grpSpPr>
          <a:xfrm>
            <a:off x="5852957" y="675728"/>
            <a:ext cx="1090550" cy="21378"/>
            <a:chOff x="3175075" y="3484425"/>
            <a:chExt cx="641500" cy="12575"/>
          </a:xfrm>
        </p:grpSpPr>
        <p:sp>
          <p:nvSpPr>
            <p:cNvPr id="8797" name="Google Shape;879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39"/>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39"/>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39"/>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39"/>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39">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08" name="Google Shape;8808;p39">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09" name="Google Shape;8809;p39">
            <a:hlinkClick r:id="rId7"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6506586"/>
      </p:ext>
    </p:extLst>
  </p:cSld>
  <p:clrMapOvr>
    <a:masterClrMapping/>
  </p:clrMapOvr>
</p:sld>
</file>

<file path=ppt/theme/theme1.xml><?xml version="1.0" encoding="utf-8"?>
<a:theme xmlns:a="http://schemas.openxmlformats.org/drawingml/2006/main" name="Construction Project Proposal by Slidesgo">
  <a:themeElements>
    <a:clrScheme name="Simple Light">
      <a:dk1>
        <a:srgbClr val="000000"/>
      </a:dk1>
      <a:lt1>
        <a:srgbClr val="FFFFFF"/>
      </a:lt1>
      <a:dk2>
        <a:srgbClr val="595959"/>
      </a:dk2>
      <a:lt2>
        <a:srgbClr val="EEEEEE"/>
      </a:lt2>
      <a:accent1>
        <a:srgbClr val="D6E577"/>
      </a:accent1>
      <a:accent2>
        <a:srgbClr val="3F4D53"/>
      </a:accent2>
      <a:accent3>
        <a:srgbClr val="FFFFFF"/>
      </a:accent3>
      <a:accent4>
        <a:srgbClr val="F3F3F3"/>
      </a:accent4>
      <a:accent5>
        <a:srgbClr val="B8C466"/>
      </a:accent5>
      <a:accent6>
        <a:srgbClr val="45565D"/>
      </a:accent6>
      <a:hlink>
        <a:srgbClr val="3F4D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1749</TotalTime>
  <Words>696</Words>
  <Application>Microsoft Office PowerPoint</Application>
  <PresentationFormat>Affichage à l'écran (16:9)</PresentationFormat>
  <Paragraphs>98</Paragraphs>
  <Slides>22</Slides>
  <Notes>22</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22</vt:i4>
      </vt:variant>
    </vt:vector>
  </HeadingPairs>
  <TitlesOfParts>
    <vt:vector size="31" baseType="lpstr">
      <vt:lpstr>Inter</vt:lpstr>
      <vt:lpstr>Poppins Light</vt:lpstr>
      <vt:lpstr>Arial</vt:lpstr>
      <vt:lpstr>Poppins</vt:lpstr>
      <vt:lpstr>Inter-Regular</vt:lpstr>
      <vt:lpstr>Poppins SemiBold</vt:lpstr>
      <vt:lpstr>Poppins ExtraBold</vt:lpstr>
      <vt:lpstr>Calibri</vt:lpstr>
      <vt:lpstr>Construction Project Proposal by Slidesgo</vt:lpstr>
      <vt:lpstr>Anticiper les besoins en consommation de bâtiments </vt:lpstr>
      <vt:lpstr>INTRODUCTION</vt:lpstr>
      <vt:lpstr>Présentation de la demande</vt:lpstr>
      <vt:lpstr>INTRODUCTION</vt:lpstr>
      <vt:lpstr>Créer un modèle prédictif</vt:lpstr>
      <vt:lpstr>Comment créer un modèle prédictif</vt:lpstr>
      <vt:lpstr>Présentation des modèles et des mesures</vt:lpstr>
      <vt:lpstr>Les modèles testés</vt:lpstr>
      <vt:lpstr>Les modèles testés</vt:lpstr>
      <vt:lpstr>Les métriques retenues</vt:lpstr>
      <vt:lpstr>Les valeurs idéales</vt:lpstr>
      <vt:lpstr>Méthodes</vt:lpstr>
      <vt:lpstr>Dataframes</vt:lpstr>
      <vt:lpstr>Préparation des colonnes</vt:lpstr>
      <vt:lpstr>Résultats obtenus </vt:lpstr>
      <vt:lpstr>Le random forest est le meilleur modèle</vt:lpstr>
      <vt:lpstr>Features importances</vt:lpstr>
      <vt:lpstr>Features importances</vt:lpstr>
      <vt:lpstr>Bilan</vt:lpstr>
      <vt:lpstr>Résultats généraux et impact d’Energy score</vt:lpstr>
      <vt:lpstr>Résultats généraux et impact d’Energy score</vt:lpstr>
      <vt:lpstr>“Merci.”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Construction Project Proposal</dc:title>
  <dc:creator>Emilie Brosseau</dc:creator>
  <cp:lastModifiedBy>Emilie Brosseau</cp:lastModifiedBy>
  <cp:revision>9</cp:revision>
  <dcterms:modified xsi:type="dcterms:W3CDTF">2023-04-12T17:49:17Z</dcterms:modified>
</cp:coreProperties>
</file>